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70" r:id="rId2"/>
    <p:sldId id="275" r:id="rId3"/>
    <p:sldId id="313" r:id="rId4"/>
    <p:sldId id="310" r:id="rId5"/>
    <p:sldId id="368" r:id="rId6"/>
    <p:sldId id="314" r:id="rId7"/>
    <p:sldId id="392" r:id="rId8"/>
    <p:sldId id="369" r:id="rId9"/>
    <p:sldId id="393" r:id="rId10"/>
    <p:sldId id="395" r:id="rId11"/>
    <p:sldId id="383" r:id="rId12"/>
    <p:sldId id="315" r:id="rId13"/>
    <p:sldId id="396" r:id="rId14"/>
    <p:sldId id="384" r:id="rId15"/>
    <p:sldId id="397" r:id="rId16"/>
    <p:sldId id="398" r:id="rId17"/>
    <p:sldId id="380" r:id="rId18"/>
    <p:sldId id="385" r:id="rId19"/>
    <p:sldId id="399" r:id="rId20"/>
    <p:sldId id="316" r:id="rId21"/>
    <p:sldId id="377" r:id="rId22"/>
    <p:sldId id="386" r:id="rId23"/>
    <p:sldId id="387" r:id="rId24"/>
    <p:sldId id="388" r:id="rId25"/>
    <p:sldId id="390" r:id="rId26"/>
    <p:sldId id="389" r:id="rId27"/>
    <p:sldId id="391" r:id="rId28"/>
    <p:sldId id="344" r:id="rId29"/>
    <p:sldId id="317" r:id="rId30"/>
    <p:sldId id="337" r:id="rId31"/>
  </p:sldIdLst>
  <p:sldSz cx="9906000" cy="6858000" type="A4"/>
  <p:notesSz cx="6858000" cy="9144000"/>
  <p:embeddedFontLst>
    <p:embeddedFont>
      <p:font typeface="나눔바른고딕" charset="-127"/>
      <p:regular r:id="rId32"/>
      <p:bold r:id="rId33"/>
    </p:embeddedFon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맑은 고딕" pitchFamily="50" charset="-127"/>
      <p:regular r:id="rId38"/>
      <p:bold r:id="rId39"/>
    </p:embeddedFont>
    <p:embeddedFont>
      <p:font typeface="Calibri Light" pitchFamily="34" charset="0"/>
      <p:regular r:id="rId40"/>
      <p: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7535F"/>
    <a:srgbClr val="FF697A"/>
    <a:srgbClr val="FFB7C0"/>
    <a:srgbClr val="4E5663"/>
    <a:srgbClr val="F2DDC0"/>
    <a:srgbClr val="7198C0"/>
    <a:srgbClr val="5F7F9F"/>
    <a:srgbClr val="262626"/>
    <a:srgbClr val="303030"/>
    <a:srgbClr val="282828"/>
  </p:clrMru>
  <p:extLst>
    <p:ext uri="{E76CE94A-603C-4142-B9EB-6D1370010A27}">
      <p14:discardImageEditData xmlns:p14="http://schemas.microsoft.com/office/powerpoint/2010/main" xmlns="" val="1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1069" autoAdjust="0"/>
    <p:restoredTop sz="94660"/>
  </p:normalViewPr>
  <p:slideViewPr>
    <p:cSldViewPr snapToGrid="0">
      <p:cViewPr>
        <p:scale>
          <a:sx n="75" d="100"/>
          <a:sy n="75" d="100"/>
        </p:scale>
        <p:origin x="-1074" y="-15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Relationship Id="rId5" Type="http://schemas.openxmlformats.org/officeDocument/2006/relationships/image" Target="../media/image53.png"/><Relationship Id="rId4" Type="http://schemas.openxmlformats.org/officeDocument/2006/relationships/image" Target="../media/image5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4F7244-5710-4927-B312-6EB837CEA07F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EF67CF62-9CE9-4D2A-8D58-2EA498278540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활동로그 게시판</a:t>
          </a:r>
          <a:endParaRPr lang="en-US" altLang="ko-KR" sz="1200" b="1" dirty="0" smtClean="0"/>
        </a:p>
      </dgm:t>
    </dgm:pt>
    <dgm:pt modelId="{42C9630C-0785-48BD-939A-56D107B61596}" type="parTrans" cxnId="{9FF20446-E187-4CE5-BFA2-1A2D7D45135E}">
      <dgm:prSet/>
      <dgm:spPr/>
      <dgm:t>
        <a:bodyPr/>
        <a:lstStyle/>
        <a:p>
          <a:pPr latinLnBrk="1"/>
          <a:endParaRPr lang="ko-KR" altLang="en-US" sz="1200"/>
        </a:p>
      </dgm:t>
    </dgm:pt>
    <dgm:pt modelId="{7E901749-17C8-4F1C-8C62-A996BAB8A5C9}" type="sibTrans" cxnId="{9FF20446-E187-4CE5-BFA2-1A2D7D45135E}">
      <dgm:prSet/>
      <dgm:spPr/>
      <dgm:t>
        <a:bodyPr/>
        <a:lstStyle/>
        <a:p>
          <a:pPr latinLnBrk="1"/>
          <a:endParaRPr lang="ko-KR" altLang="en-US" sz="1200"/>
        </a:p>
      </dgm:t>
    </dgm:pt>
    <dgm:pt modelId="{D9D026C1-EDA1-471C-9468-8B010B5DBA1B}">
      <dgm:prSet phldrT="[텍스트]" custT="1"/>
      <dgm:spPr>
        <a:solidFill>
          <a:srgbClr val="FF697A"/>
        </a:solidFill>
      </dgm:spPr>
      <dgm:t>
        <a:bodyPr/>
        <a:lstStyle/>
        <a:p>
          <a:pPr latinLnBrk="1"/>
          <a:r>
            <a:rPr lang="en-US" altLang="ko-KR" sz="1800" b="1" dirty="0" err="1" smtClean="0"/>
            <a:t>MarcheLine</a:t>
          </a:r>
          <a:endParaRPr lang="ko-KR" altLang="en-US" sz="1800" b="1" dirty="0"/>
        </a:p>
      </dgm:t>
    </dgm:pt>
    <dgm:pt modelId="{99CE1932-40E4-42AC-ACF8-7338588733FE}" type="parTrans" cxnId="{5300A258-8D9A-439D-A702-59CF86CA68DC}">
      <dgm:prSet/>
      <dgm:spPr/>
      <dgm:t>
        <a:bodyPr/>
        <a:lstStyle/>
        <a:p>
          <a:pPr latinLnBrk="1"/>
          <a:endParaRPr lang="ko-KR" altLang="en-US" sz="1200"/>
        </a:p>
      </dgm:t>
    </dgm:pt>
    <dgm:pt modelId="{6EB315E7-C5BB-4112-A00B-9A1CCFBDC355}" type="sibTrans" cxnId="{5300A258-8D9A-439D-A702-59CF86CA68DC}">
      <dgm:prSet/>
      <dgm:spPr/>
      <dgm:t>
        <a:bodyPr/>
        <a:lstStyle/>
        <a:p>
          <a:pPr latinLnBrk="1"/>
          <a:endParaRPr lang="ko-KR" altLang="en-US" sz="1200"/>
        </a:p>
      </dgm:t>
    </dgm:pt>
    <dgm:pt modelId="{01B02E38-59C5-49CB-BDA4-B61E987E091B}">
      <dgm:prSet phldrT="[텍스트]" custT="1"/>
      <dgm:spPr>
        <a:solidFill>
          <a:srgbClr val="FFB7C0"/>
        </a:solidFill>
      </dgm:spPr>
      <dgm:t>
        <a:bodyPr/>
        <a:lstStyle/>
        <a:p>
          <a:pPr latinLnBrk="1"/>
          <a:r>
            <a:rPr lang="ko-KR" altLang="en-US" sz="1400" b="1" dirty="0" smtClean="0"/>
            <a:t>사용자  페이지</a:t>
          </a:r>
          <a:endParaRPr lang="en-US" altLang="ko-KR" sz="1400" b="1" dirty="0" smtClean="0"/>
        </a:p>
      </dgm:t>
    </dgm:pt>
    <dgm:pt modelId="{EC579751-66E4-4409-AFB1-367CC5DA9348}" type="parTrans" cxnId="{4564A2B8-F1DA-4F4B-BDB3-E652A8D0D73F}">
      <dgm:prSet/>
      <dgm:spPr/>
      <dgm:t>
        <a:bodyPr/>
        <a:lstStyle/>
        <a:p>
          <a:pPr latinLnBrk="1"/>
          <a:endParaRPr lang="ko-KR" altLang="en-US" sz="1200"/>
        </a:p>
      </dgm:t>
    </dgm:pt>
    <dgm:pt modelId="{302AB09B-C761-437A-AAD6-289AEC660C76}" type="sibTrans" cxnId="{4564A2B8-F1DA-4F4B-BDB3-E652A8D0D73F}">
      <dgm:prSet/>
      <dgm:spPr/>
      <dgm:t>
        <a:bodyPr/>
        <a:lstStyle/>
        <a:p>
          <a:pPr latinLnBrk="1"/>
          <a:endParaRPr lang="ko-KR" altLang="en-US" sz="1200"/>
        </a:p>
      </dgm:t>
    </dgm:pt>
    <dgm:pt modelId="{E5272060-AB7C-47E1-A6DB-315494D65ECC}">
      <dgm:prSet phldrT="[텍스트]" custT="1"/>
      <dgm:spPr>
        <a:solidFill>
          <a:srgbClr val="FFB7C0"/>
        </a:solidFill>
      </dgm:spPr>
      <dgm:t>
        <a:bodyPr/>
        <a:lstStyle/>
        <a:p>
          <a:pPr latinLnBrk="1"/>
          <a:r>
            <a:rPr lang="ko-KR" altLang="en-US" sz="1400" b="1" dirty="0" err="1" smtClean="0"/>
            <a:t>메인페이지</a:t>
          </a:r>
          <a:endParaRPr lang="en-US" altLang="ko-KR" sz="1400" b="1" dirty="0" smtClean="0"/>
        </a:p>
      </dgm:t>
    </dgm:pt>
    <dgm:pt modelId="{C1153FFF-683F-419A-808B-88F7AB7B3118}" type="parTrans" cxnId="{5F93E64B-7D21-4285-B8DC-1CF31D7DE678}">
      <dgm:prSet/>
      <dgm:spPr>
        <a:ln>
          <a:solidFill>
            <a:srgbClr val="E7535F"/>
          </a:solidFill>
        </a:ln>
      </dgm:spPr>
      <dgm:t>
        <a:bodyPr/>
        <a:lstStyle/>
        <a:p>
          <a:pPr latinLnBrk="1"/>
          <a:endParaRPr lang="ko-KR" altLang="en-US" sz="1200"/>
        </a:p>
      </dgm:t>
    </dgm:pt>
    <dgm:pt modelId="{A9EBA410-5001-4B28-BAC9-E899DA331721}" type="sibTrans" cxnId="{5F93E64B-7D21-4285-B8DC-1CF31D7DE678}">
      <dgm:prSet/>
      <dgm:spPr/>
      <dgm:t>
        <a:bodyPr/>
        <a:lstStyle/>
        <a:p>
          <a:pPr latinLnBrk="1"/>
          <a:endParaRPr lang="ko-KR" altLang="en-US" sz="1200"/>
        </a:p>
      </dgm:t>
    </dgm:pt>
    <dgm:pt modelId="{C6E024FC-63FD-4505-AE4D-0DF1BEBD0ACE}">
      <dgm:prSet phldrT="[텍스트]" custT="1"/>
      <dgm:spPr>
        <a:solidFill>
          <a:srgbClr val="FFB7C0"/>
        </a:solidFill>
      </dgm:spPr>
      <dgm:t>
        <a:bodyPr/>
        <a:lstStyle/>
        <a:p>
          <a:pPr latinLnBrk="1"/>
          <a:r>
            <a:rPr lang="ko-KR" altLang="en-US" sz="1400" b="1" dirty="0" smtClean="0"/>
            <a:t>메신저</a:t>
          </a:r>
          <a:endParaRPr lang="en-US" altLang="ko-KR" sz="1400" b="1" dirty="0" smtClean="0"/>
        </a:p>
      </dgm:t>
    </dgm:pt>
    <dgm:pt modelId="{9646C8D1-14B3-4A24-B1E1-0D1271B3B9A5}" type="parTrans" cxnId="{35F882C5-BA20-4577-BD88-B3896B250738}">
      <dgm:prSet/>
      <dgm:spPr/>
      <dgm:t>
        <a:bodyPr/>
        <a:lstStyle/>
        <a:p>
          <a:pPr latinLnBrk="1"/>
          <a:endParaRPr lang="ko-KR" altLang="en-US" sz="1200"/>
        </a:p>
      </dgm:t>
    </dgm:pt>
    <dgm:pt modelId="{A83615AF-3504-4918-A970-703588B1817E}" type="sibTrans" cxnId="{35F882C5-BA20-4577-BD88-B3896B250738}">
      <dgm:prSet/>
      <dgm:spPr/>
      <dgm:t>
        <a:bodyPr/>
        <a:lstStyle/>
        <a:p>
          <a:pPr latinLnBrk="1"/>
          <a:endParaRPr lang="ko-KR" altLang="en-US" sz="1200"/>
        </a:p>
      </dgm:t>
    </dgm:pt>
    <dgm:pt modelId="{5FA25EEB-6A5B-4902-BBA7-737CBAB10C0B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로그인</a:t>
          </a:r>
          <a:r>
            <a:rPr lang="en-US" altLang="ko-KR" sz="1200" b="1" dirty="0" smtClean="0"/>
            <a:t>/</a:t>
          </a:r>
          <a:r>
            <a:rPr lang="ko-KR" altLang="en-US" sz="1200" b="1" dirty="0" smtClean="0"/>
            <a:t>로그아웃</a:t>
          </a:r>
          <a:endParaRPr lang="en-US" altLang="ko-KR" sz="1200" b="1" dirty="0" smtClean="0"/>
        </a:p>
      </dgm:t>
    </dgm:pt>
    <dgm:pt modelId="{C8FEC283-59BC-49FF-A41C-CCD5FADA847B}" type="parTrans" cxnId="{D2F099DE-7A48-4B7E-9B0A-E7FE5692CFF7}">
      <dgm:prSet/>
      <dgm:spPr/>
      <dgm:t>
        <a:bodyPr/>
        <a:lstStyle/>
        <a:p>
          <a:pPr latinLnBrk="1"/>
          <a:endParaRPr lang="ko-KR" altLang="en-US" sz="1200"/>
        </a:p>
      </dgm:t>
    </dgm:pt>
    <dgm:pt modelId="{30D5CF71-4EC9-454F-B69B-10654FE56BEF}" type="sibTrans" cxnId="{D2F099DE-7A48-4B7E-9B0A-E7FE5692CFF7}">
      <dgm:prSet/>
      <dgm:spPr/>
      <dgm:t>
        <a:bodyPr/>
        <a:lstStyle/>
        <a:p>
          <a:pPr latinLnBrk="1"/>
          <a:endParaRPr lang="ko-KR" altLang="en-US" sz="1200"/>
        </a:p>
      </dgm:t>
    </dgm:pt>
    <dgm:pt modelId="{3607D994-1756-4896-9AC3-082FCB212A14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회원가입</a:t>
          </a:r>
          <a:endParaRPr lang="en-US" altLang="ko-KR" sz="1200" b="1" dirty="0" smtClean="0"/>
        </a:p>
      </dgm:t>
    </dgm:pt>
    <dgm:pt modelId="{C02F82F8-E91C-40A9-ACF9-8412A6123F03}" type="parTrans" cxnId="{93A0455C-528D-4319-98E5-7ED31BE85C86}">
      <dgm:prSet/>
      <dgm:spPr/>
      <dgm:t>
        <a:bodyPr/>
        <a:lstStyle/>
        <a:p>
          <a:pPr latinLnBrk="1"/>
          <a:endParaRPr lang="ko-KR" altLang="en-US" sz="1200"/>
        </a:p>
      </dgm:t>
    </dgm:pt>
    <dgm:pt modelId="{CAF76E05-A538-423A-B06B-518AD790D032}" type="sibTrans" cxnId="{93A0455C-528D-4319-98E5-7ED31BE85C86}">
      <dgm:prSet/>
      <dgm:spPr/>
      <dgm:t>
        <a:bodyPr/>
        <a:lstStyle/>
        <a:p>
          <a:pPr latinLnBrk="1"/>
          <a:endParaRPr lang="ko-KR" altLang="en-US" sz="1200"/>
        </a:p>
      </dgm:t>
    </dgm:pt>
    <dgm:pt modelId="{30FFE67C-F6EF-4044-919C-D515B5B960DC}">
      <dgm:prSet phldrT="[텍스트]" custT="1"/>
      <dgm:spPr>
        <a:solidFill>
          <a:srgbClr val="FFB7C0"/>
        </a:solidFill>
      </dgm:spPr>
      <dgm:t>
        <a:bodyPr/>
        <a:lstStyle/>
        <a:p>
          <a:pPr latinLnBrk="1"/>
          <a:r>
            <a:rPr lang="ko-KR" altLang="en-US" sz="1400" b="1" dirty="0" smtClean="0"/>
            <a:t>업로드</a:t>
          </a:r>
          <a:endParaRPr lang="en-US" altLang="ko-KR" sz="1400" b="1" dirty="0" smtClean="0"/>
        </a:p>
      </dgm:t>
    </dgm:pt>
    <dgm:pt modelId="{A8FE9C21-81DD-4F9F-BF05-2915FFB31F4F}" type="parTrans" cxnId="{48BC8814-2DEC-41DB-A249-3E77D381319E}">
      <dgm:prSet/>
      <dgm:spPr>
        <a:solidFill>
          <a:srgbClr val="FF697A"/>
        </a:solidFill>
        <a:ln>
          <a:solidFill>
            <a:srgbClr val="E7535F"/>
          </a:solidFill>
        </a:ln>
      </dgm:spPr>
      <dgm:t>
        <a:bodyPr/>
        <a:lstStyle/>
        <a:p>
          <a:pPr latinLnBrk="1"/>
          <a:endParaRPr lang="ko-KR" altLang="en-US" sz="1200"/>
        </a:p>
      </dgm:t>
    </dgm:pt>
    <dgm:pt modelId="{5B8B71FD-0D0E-463E-AF69-9556A13A5ABB}" type="sibTrans" cxnId="{48BC8814-2DEC-41DB-A249-3E77D381319E}">
      <dgm:prSet/>
      <dgm:spPr/>
      <dgm:t>
        <a:bodyPr/>
        <a:lstStyle/>
        <a:p>
          <a:pPr latinLnBrk="1"/>
          <a:endParaRPr lang="ko-KR" altLang="en-US" sz="1200"/>
        </a:p>
      </dgm:t>
    </dgm:pt>
    <dgm:pt modelId="{7A786C3E-3D41-48B4-BDA8-157F8B03BC5B}">
      <dgm:prSet phldrT="[텍스트]" custT="1"/>
      <dgm:spPr>
        <a:solidFill>
          <a:srgbClr val="FFB7C0"/>
        </a:solidFill>
      </dgm:spPr>
      <dgm:t>
        <a:bodyPr/>
        <a:lstStyle/>
        <a:p>
          <a:pPr latinLnBrk="1"/>
          <a:r>
            <a:rPr lang="ko-KR" altLang="en-US" sz="1400" b="1" dirty="0" smtClean="0"/>
            <a:t>검색</a:t>
          </a:r>
          <a:endParaRPr lang="en-US" altLang="ko-KR" sz="1400" b="1" dirty="0" smtClean="0"/>
        </a:p>
      </dgm:t>
    </dgm:pt>
    <dgm:pt modelId="{FAE57F18-CB0C-44F9-A548-3887D9E42E94}" type="parTrans" cxnId="{E6C699FF-15DB-49FE-830D-54A2F12C5B9D}">
      <dgm:prSet/>
      <dgm:spPr>
        <a:ln>
          <a:solidFill>
            <a:srgbClr val="E7535F"/>
          </a:solidFill>
        </a:ln>
      </dgm:spPr>
      <dgm:t>
        <a:bodyPr/>
        <a:lstStyle/>
        <a:p>
          <a:pPr latinLnBrk="1"/>
          <a:endParaRPr lang="ko-KR" altLang="en-US" sz="1200"/>
        </a:p>
      </dgm:t>
    </dgm:pt>
    <dgm:pt modelId="{53937ED3-BE22-434E-A80F-C98578DC351B}" type="sibTrans" cxnId="{E6C699FF-15DB-49FE-830D-54A2F12C5B9D}">
      <dgm:prSet/>
      <dgm:spPr/>
      <dgm:t>
        <a:bodyPr/>
        <a:lstStyle/>
        <a:p>
          <a:pPr latinLnBrk="1"/>
          <a:endParaRPr lang="ko-KR" altLang="en-US" sz="1200"/>
        </a:p>
      </dgm:t>
    </dgm:pt>
    <dgm:pt modelId="{41169519-CE08-4C0E-AC16-16270531BDDA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사용자들 </a:t>
          </a:r>
          <a:r>
            <a:rPr lang="ko-KR" altLang="en-US" sz="1200" b="1" dirty="0" err="1" smtClean="0"/>
            <a:t>피드</a:t>
          </a:r>
          <a:endParaRPr lang="en-US" altLang="ko-KR" sz="1200" b="1" dirty="0" smtClean="0"/>
        </a:p>
      </dgm:t>
    </dgm:pt>
    <dgm:pt modelId="{35EE345E-B4B5-431D-B5E1-8AAA402F9D97}" type="parTrans" cxnId="{70CF0B3B-839B-4601-BD90-A050E95E3B03}">
      <dgm:prSet/>
      <dgm:spPr/>
      <dgm:t>
        <a:bodyPr/>
        <a:lstStyle/>
        <a:p>
          <a:pPr latinLnBrk="1"/>
          <a:endParaRPr lang="ko-KR" altLang="en-US" sz="1200"/>
        </a:p>
      </dgm:t>
    </dgm:pt>
    <dgm:pt modelId="{37824DC6-A3CF-4786-976C-45F31E243DC4}" type="sibTrans" cxnId="{70CF0B3B-839B-4601-BD90-A050E95E3B03}">
      <dgm:prSet/>
      <dgm:spPr/>
      <dgm:t>
        <a:bodyPr/>
        <a:lstStyle/>
        <a:p>
          <a:pPr latinLnBrk="1"/>
          <a:endParaRPr lang="ko-KR" altLang="en-US" sz="1200"/>
        </a:p>
      </dgm:t>
    </dgm:pt>
    <dgm:pt modelId="{E62DDF6C-BE35-48FB-8CDE-EEED50E5E3C7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메시지</a:t>
          </a:r>
          <a:endParaRPr lang="en-US" altLang="ko-KR" sz="1200" b="1" dirty="0" smtClean="0"/>
        </a:p>
      </dgm:t>
    </dgm:pt>
    <dgm:pt modelId="{33B6341C-5B6B-45B6-99BB-27B6374F0C2B}" type="parTrans" cxnId="{98017C01-AA08-42D1-A882-DD767CBBA9C4}">
      <dgm:prSet/>
      <dgm:spPr/>
      <dgm:t>
        <a:bodyPr/>
        <a:lstStyle/>
        <a:p>
          <a:pPr latinLnBrk="1"/>
          <a:endParaRPr lang="ko-KR" altLang="en-US" sz="1200"/>
        </a:p>
      </dgm:t>
    </dgm:pt>
    <dgm:pt modelId="{F4057A65-4EEE-419A-B539-BFC930518F12}" type="sibTrans" cxnId="{98017C01-AA08-42D1-A882-DD767CBBA9C4}">
      <dgm:prSet/>
      <dgm:spPr/>
      <dgm:t>
        <a:bodyPr/>
        <a:lstStyle/>
        <a:p>
          <a:pPr latinLnBrk="1"/>
          <a:endParaRPr lang="ko-KR" altLang="en-US" sz="1200"/>
        </a:p>
      </dgm:t>
    </dgm:pt>
    <dgm:pt modelId="{F4F9A640-1A9C-4C84-962C-670C18965468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사진</a:t>
          </a:r>
          <a:endParaRPr lang="en-US" altLang="ko-KR" sz="1200" b="1" dirty="0" smtClean="0"/>
        </a:p>
      </dgm:t>
    </dgm:pt>
    <dgm:pt modelId="{9954B36C-3D8E-4D86-9F60-DA2F1BBABC9F}" type="parTrans" cxnId="{36EBE608-3578-464D-A555-A7812CAF7095}">
      <dgm:prSet/>
      <dgm:spPr/>
      <dgm:t>
        <a:bodyPr/>
        <a:lstStyle/>
        <a:p>
          <a:pPr latinLnBrk="1"/>
          <a:endParaRPr lang="ko-KR" altLang="en-US"/>
        </a:p>
      </dgm:t>
    </dgm:pt>
    <dgm:pt modelId="{DD83B540-0926-4D77-AB3B-2469F1545072}" type="sibTrans" cxnId="{36EBE608-3578-464D-A555-A7812CAF7095}">
      <dgm:prSet/>
      <dgm:spPr/>
      <dgm:t>
        <a:bodyPr/>
        <a:lstStyle/>
        <a:p>
          <a:pPr latinLnBrk="1"/>
          <a:endParaRPr lang="ko-KR" altLang="en-US"/>
        </a:p>
      </dgm:t>
    </dgm:pt>
    <dgm:pt modelId="{89A8EC6D-FA2A-49FF-B2BB-CB026B281BEB}">
      <dgm:prSet phldrT="[텍스트]" custT="1"/>
      <dgm:spPr/>
      <dgm:t>
        <a:bodyPr/>
        <a:lstStyle/>
        <a:p>
          <a:pPr latinLnBrk="1"/>
          <a:r>
            <a:rPr lang="ko-KR" altLang="en-US" sz="1200" b="1" dirty="0" smtClean="0"/>
            <a:t>메세지</a:t>
          </a:r>
          <a:endParaRPr lang="en-US" altLang="ko-KR" sz="1200" b="1" dirty="0" smtClean="0"/>
        </a:p>
      </dgm:t>
    </dgm:pt>
    <dgm:pt modelId="{37D8E0D1-B625-4614-853D-4A2B5A2EF6ED}" type="parTrans" cxnId="{BA5AA962-EF3B-4C22-B6DD-D130ED8BF018}">
      <dgm:prSet/>
      <dgm:spPr/>
      <dgm:t>
        <a:bodyPr/>
        <a:lstStyle/>
        <a:p>
          <a:pPr latinLnBrk="1"/>
          <a:endParaRPr lang="ko-KR" altLang="en-US"/>
        </a:p>
      </dgm:t>
    </dgm:pt>
    <dgm:pt modelId="{7C546718-0A38-4898-A1B5-870EF3BB65F0}" type="sibTrans" cxnId="{BA5AA962-EF3B-4C22-B6DD-D130ED8BF018}">
      <dgm:prSet/>
      <dgm:spPr/>
      <dgm:t>
        <a:bodyPr/>
        <a:lstStyle/>
        <a:p>
          <a:pPr latinLnBrk="1"/>
          <a:endParaRPr lang="ko-KR" altLang="en-US"/>
        </a:p>
      </dgm:t>
    </dgm:pt>
    <dgm:pt modelId="{47F7E1BA-C491-44E1-854C-72784AABCBE2}" type="pres">
      <dgm:prSet presAssocID="{8E4F7244-5710-4927-B312-6EB837CEA07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726398-CE31-4600-A1EC-2BC9A4F9CD2B}" type="pres">
      <dgm:prSet presAssocID="{D9D026C1-EDA1-471C-9468-8B010B5DBA1B}" presName="hierRoot1" presStyleCnt="0">
        <dgm:presLayoutVars>
          <dgm:hierBranch val="init"/>
        </dgm:presLayoutVars>
      </dgm:prSet>
      <dgm:spPr/>
    </dgm:pt>
    <dgm:pt modelId="{0521FF97-E632-44A8-959A-E925B96D234F}" type="pres">
      <dgm:prSet presAssocID="{D9D026C1-EDA1-471C-9468-8B010B5DBA1B}" presName="rootComposite1" presStyleCnt="0"/>
      <dgm:spPr/>
    </dgm:pt>
    <dgm:pt modelId="{253B2ED8-19C1-47E4-B493-C02EE0C9BC4E}" type="pres">
      <dgm:prSet presAssocID="{D9D026C1-EDA1-471C-9468-8B010B5DBA1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8D8724C-BBA6-48A6-AC63-4CD403D6C0CA}" type="pres">
      <dgm:prSet presAssocID="{D9D026C1-EDA1-471C-9468-8B010B5DBA1B}" presName="rootConnector1" presStyleLbl="node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2DE06185-027A-4A57-B37A-DE0A681A23D2}" type="pres">
      <dgm:prSet presAssocID="{D9D026C1-EDA1-471C-9468-8B010B5DBA1B}" presName="hierChild2" presStyleCnt="0"/>
      <dgm:spPr/>
    </dgm:pt>
    <dgm:pt modelId="{AE8BD79B-CA1D-4048-BCFD-9348C4E4D719}" type="pres">
      <dgm:prSet presAssocID="{C1153FFF-683F-419A-808B-88F7AB7B3118}" presName="Name37" presStyleLbl="parChTrans1D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5503908-2ADE-4588-81D5-99F96C611B7C}" type="pres">
      <dgm:prSet presAssocID="{E5272060-AB7C-47E1-A6DB-315494D65ECC}" presName="hierRoot2" presStyleCnt="0">
        <dgm:presLayoutVars>
          <dgm:hierBranch val="init"/>
        </dgm:presLayoutVars>
      </dgm:prSet>
      <dgm:spPr/>
    </dgm:pt>
    <dgm:pt modelId="{497BE889-2691-461C-93E1-02DA5ACD4D88}" type="pres">
      <dgm:prSet presAssocID="{E5272060-AB7C-47E1-A6DB-315494D65ECC}" presName="rootComposite" presStyleCnt="0"/>
      <dgm:spPr/>
    </dgm:pt>
    <dgm:pt modelId="{4154FBF4-E266-4D70-A9AD-567FB416D3F0}" type="pres">
      <dgm:prSet presAssocID="{E5272060-AB7C-47E1-A6DB-315494D65ECC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94A0B9-CBD1-4381-A399-F95D5F54BF8B}" type="pres">
      <dgm:prSet presAssocID="{E5272060-AB7C-47E1-A6DB-315494D65ECC}" presName="rootConnector" presStyleLbl="node2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EEB4B8ED-7F40-4BEE-B5B9-0F1E152B4658}" type="pres">
      <dgm:prSet presAssocID="{E5272060-AB7C-47E1-A6DB-315494D65ECC}" presName="hierChild4" presStyleCnt="0"/>
      <dgm:spPr/>
    </dgm:pt>
    <dgm:pt modelId="{A33D9987-46D6-41E9-9435-6DD534DE6559}" type="pres">
      <dgm:prSet presAssocID="{35EE345E-B4B5-431D-B5E1-8AAA402F9D97}" presName="Name37" presStyleLbl="parChTrans1D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5FDDF5E1-6A42-4DF3-ACD5-E5CCF5878B50}" type="pres">
      <dgm:prSet presAssocID="{41169519-CE08-4C0E-AC16-16270531BDDA}" presName="hierRoot2" presStyleCnt="0">
        <dgm:presLayoutVars>
          <dgm:hierBranch val="init"/>
        </dgm:presLayoutVars>
      </dgm:prSet>
      <dgm:spPr/>
    </dgm:pt>
    <dgm:pt modelId="{F7E7F8B7-A396-480C-9734-E13C24691759}" type="pres">
      <dgm:prSet presAssocID="{41169519-CE08-4C0E-AC16-16270531BDDA}" presName="rootComposite" presStyleCnt="0"/>
      <dgm:spPr/>
    </dgm:pt>
    <dgm:pt modelId="{F64DF982-DA3E-4098-A873-F0EB16249F0B}" type="pres">
      <dgm:prSet presAssocID="{41169519-CE08-4C0E-AC16-16270531BDDA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80AB0F9-A7BA-416E-9986-00B20398CCB2}" type="pres">
      <dgm:prSet presAssocID="{41169519-CE08-4C0E-AC16-16270531BDDA}" presName="rootConnector" presStyleLbl="node3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4CFC6EEF-D464-4BD7-BDCF-08821152D0E0}" type="pres">
      <dgm:prSet presAssocID="{41169519-CE08-4C0E-AC16-16270531BDDA}" presName="hierChild4" presStyleCnt="0"/>
      <dgm:spPr/>
    </dgm:pt>
    <dgm:pt modelId="{653783F0-F16A-4968-9773-AE6D18BD4C8E}" type="pres">
      <dgm:prSet presAssocID="{41169519-CE08-4C0E-AC16-16270531BDDA}" presName="hierChild5" presStyleCnt="0"/>
      <dgm:spPr/>
    </dgm:pt>
    <dgm:pt modelId="{D73073FA-CF6B-433D-B319-B98CADE5B873}" type="pres">
      <dgm:prSet presAssocID="{E5272060-AB7C-47E1-A6DB-315494D65ECC}" presName="hierChild5" presStyleCnt="0"/>
      <dgm:spPr/>
    </dgm:pt>
    <dgm:pt modelId="{27B860B0-3434-4E8D-A161-373B386A3493}" type="pres">
      <dgm:prSet presAssocID="{EC579751-66E4-4409-AFB1-367CC5DA9348}" presName="Name37" presStyleLbl="parChTrans1D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C0F129D6-EFFC-42A7-B49F-BFE22DD4CD61}" type="pres">
      <dgm:prSet presAssocID="{01B02E38-59C5-49CB-BDA4-B61E987E091B}" presName="hierRoot2" presStyleCnt="0">
        <dgm:presLayoutVars>
          <dgm:hierBranch val="init"/>
        </dgm:presLayoutVars>
      </dgm:prSet>
      <dgm:spPr/>
    </dgm:pt>
    <dgm:pt modelId="{D26FB18E-37C8-4393-A9AD-1BE59D6A91FB}" type="pres">
      <dgm:prSet presAssocID="{01B02E38-59C5-49CB-BDA4-B61E987E091B}" presName="rootComposite" presStyleCnt="0"/>
      <dgm:spPr/>
    </dgm:pt>
    <dgm:pt modelId="{8296E619-3F38-4F4F-A63F-DDB205517A35}" type="pres">
      <dgm:prSet presAssocID="{01B02E38-59C5-49CB-BDA4-B61E987E091B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2EF090-BCB5-4EDD-BB8C-53EBEC533A30}" type="pres">
      <dgm:prSet presAssocID="{01B02E38-59C5-49CB-BDA4-B61E987E091B}" presName="rootConnector" presStyleLbl="node2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0E0779E-571D-4D61-9291-7F84DB79F873}" type="pres">
      <dgm:prSet presAssocID="{01B02E38-59C5-49CB-BDA4-B61E987E091B}" presName="hierChild4" presStyleCnt="0"/>
      <dgm:spPr/>
    </dgm:pt>
    <dgm:pt modelId="{09FB346C-9D5B-4932-AC8B-CD8E93722AD0}" type="pres">
      <dgm:prSet presAssocID="{42C9630C-0785-48BD-939A-56D107B61596}" presName="Name37" presStyleLbl="parChTrans1D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89E432C8-C4BE-40E9-B2C7-ED67C7CFB203}" type="pres">
      <dgm:prSet presAssocID="{EF67CF62-9CE9-4D2A-8D58-2EA498278540}" presName="hierRoot2" presStyleCnt="0">
        <dgm:presLayoutVars>
          <dgm:hierBranch val="init"/>
        </dgm:presLayoutVars>
      </dgm:prSet>
      <dgm:spPr/>
    </dgm:pt>
    <dgm:pt modelId="{AE0FCDE2-B71D-4668-976C-58729E6977E2}" type="pres">
      <dgm:prSet presAssocID="{EF67CF62-9CE9-4D2A-8D58-2EA498278540}" presName="rootComposite" presStyleCnt="0"/>
      <dgm:spPr/>
    </dgm:pt>
    <dgm:pt modelId="{1B7CA4BE-E3A5-4AA5-9D38-1DD73332ED1A}" type="pres">
      <dgm:prSet presAssocID="{EF67CF62-9CE9-4D2A-8D58-2EA498278540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4CDF59-F418-41D1-8C56-0E9864C2EF98}" type="pres">
      <dgm:prSet presAssocID="{EF67CF62-9CE9-4D2A-8D58-2EA498278540}" presName="rootConnector" presStyleLbl="node3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1A4E46A6-8055-49A4-8F31-9EF8CF469224}" type="pres">
      <dgm:prSet presAssocID="{EF67CF62-9CE9-4D2A-8D58-2EA498278540}" presName="hierChild4" presStyleCnt="0"/>
      <dgm:spPr/>
    </dgm:pt>
    <dgm:pt modelId="{859B8FF5-DC6A-4768-B9FD-4BBE6ACC8110}" type="pres">
      <dgm:prSet presAssocID="{EF67CF62-9CE9-4D2A-8D58-2EA498278540}" presName="hierChild5" presStyleCnt="0"/>
      <dgm:spPr/>
    </dgm:pt>
    <dgm:pt modelId="{B2362314-DBED-4F50-BBC7-2020BC3313B6}" type="pres">
      <dgm:prSet presAssocID="{C8FEC283-59BC-49FF-A41C-CCD5FADA847B}" presName="Name37" presStyleLbl="parChTrans1D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14FE7E4B-8DA7-4AD6-A363-EA03BD537772}" type="pres">
      <dgm:prSet presAssocID="{5FA25EEB-6A5B-4902-BBA7-737CBAB10C0B}" presName="hierRoot2" presStyleCnt="0">
        <dgm:presLayoutVars>
          <dgm:hierBranch val="init"/>
        </dgm:presLayoutVars>
      </dgm:prSet>
      <dgm:spPr/>
    </dgm:pt>
    <dgm:pt modelId="{97F65BC5-389F-4D5A-8284-862E3C43698C}" type="pres">
      <dgm:prSet presAssocID="{5FA25EEB-6A5B-4902-BBA7-737CBAB10C0B}" presName="rootComposite" presStyleCnt="0"/>
      <dgm:spPr/>
    </dgm:pt>
    <dgm:pt modelId="{7524851C-3EFF-4987-966C-A4A4C742C90E}" type="pres">
      <dgm:prSet presAssocID="{5FA25EEB-6A5B-4902-BBA7-737CBAB10C0B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E42E24B-D262-4C27-84C0-1F9DB954AAD3}" type="pres">
      <dgm:prSet presAssocID="{5FA25EEB-6A5B-4902-BBA7-737CBAB10C0B}" presName="rootConnector" presStyleLbl="node3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12456DBC-6E2B-4321-8725-119442D071F3}" type="pres">
      <dgm:prSet presAssocID="{5FA25EEB-6A5B-4902-BBA7-737CBAB10C0B}" presName="hierChild4" presStyleCnt="0"/>
      <dgm:spPr/>
    </dgm:pt>
    <dgm:pt modelId="{7C93A471-4EA7-4F53-96A8-4FB641E3F75E}" type="pres">
      <dgm:prSet presAssocID="{5FA25EEB-6A5B-4902-BBA7-737CBAB10C0B}" presName="hierChild5" presStyleCnt="0"/>
      <dgm:spPr/>
    </dgm:pt>
    <dgm:pt modelId="{66ADB518-755F-4A5D-B3CE-745F4F897C0A}" type="pres">
      <dgm:prSet presAssocID="{C02F82F8-E91C-40A9-ACF9-8412A6123F03}" presName="Name37" presStyleLbl="parChTrans1D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02318768-6352-43D1-9168-2AE383CEC8ED}" type="pres">
      <dgm:prSet presAssocID="{3607D994-1756-4896-9AC3-082FCB212A14}" presName="hierRoot2" presStyleCnt="0">
        <dgm:presLayoutVars>
          <dgm:hierBranch val="init"/>
        </dgm:presLayoutVars>
      </dgm:prSet>
      <dgm:spPr/>
    </dgm:pt>
    <dgm:pt modelId="{953D430D-7957-4E6D-9388-A00F1DB9EAA8}" type="pres">
      <dgm:prSet presAssocID="{3607D994-1756-4896-9AC3-082FCB212A14}" presName="rootComposite" presStyleCnt="0"/>
      <dgm:spPr/>
    </dgm:pt>
    <dgm:pt modelId="{A505893F-22C0-4416-B4C9-ED819DF83281}" type="pres">
      <dgm:prSet presAssocID="{3607D994-1756-4896-9AC3-082FCB212A14}" presName="rootText" presStyleLbl="node3" presStyleIdx="3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336BD6-A68F-4EC7-8607-BB8BFA9D668E}" type="pres">
      <dgm:prSet presAssocID="{3607D994-1756-4896-9AC3-082FCB212A14}" presName="rootConnector" presStyleLbl="node3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FF7D431C-06D3-43A8-AE64-0C814457B278}" type="pres">
      <dgm:prSet presAssocID="{3607D994-1756-4896-9AC3-082FCB212A14}" presName="hierChild4" presStyleCnt="0"/>
      <dgm:spPr/>
    </dgm:pt>
    <dgm:pt modelId="{60D8D64A-B3D1-49AB-BE61-6BA87612BCBB}" type="pres">
      <dgm:prSet presAssocID="{3607D994-1756-4896-9AC3-082FCB212A14}" presName="hierChild5" presStyleCnt="0"/>
      <dgm:spPr/>
    </dgm:pt>
    <dgm:pt modelId="{9C7FD6B7-9162-4054-8CFC-A53604AB0B3C}" type="pres">
      <dgm:prSet presAssocID="{01B02E38-59C5-49CB-BDA4-B61E987E091B}" presName="hierChild5" presStyleCnt="0"/>
      <dgm:spPr/>
    </dgm:pt>
    <dgm:pt modelId="{5ECF9CE0-2855-4013-A1A9-1EA0BA4C4FD1}" type="pres">
      <dgm:prSet presAssocID="{9646C8D1-14B3-4A24-B1E1-0D1271B3B9A5}" presName="Name37" presStyleLbl="parChTrans1D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90B7EAA6-9846-414A-94A1-1838F3DF0C4D}" type="pres">
      <dgm:prSet presAssocID="{C6E024FC-63FD-4505-AE4D-0DF1BEBD0ACE}" presName="hierRoot2" presStyleCnt="0">
        <dgm:presLayoutVars>
          <dgm:hierBranch val="init"/>
        </dgm:presLayoutVars>
      </dgm:prSet>
      <dgm:spPr/>
    </dgm:pt>
    <dgm:pt modelId="{46A38836-F378-45CC-9CEC-D9A6C2DFCF29}" type="pres">
      <dgm:prSet presAssocID="{C6E024FC-63FD-4505-AE4D-0DF1BEBD0ACE}" presName="rootComposite" presStyleCnt="0"/>
      <dgm:spPr/>
    </dgm:pt>
    <dgm:pt modelId="{171B65B3-7CC1-49F7-86E5-7FB897CE635E}" type="pres">
      <dgm:prSet presAssocID="{C6E024FC-63FD-4505-AE4D-0DF1BEBD0ACE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A5EAAB7-1205-4A13-B8F7-785E2C15EA12}" type="pres">
      <dgm:prSet presAssocID="{C6E024FC-63FD-4505-AE4D-0DF1BEBD0ACE}" presName="rootConnector" presStyleLbl="node2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676893EF-B2C2-4C57-8A3B-7E6DF2F1321F}" type="pres">
      <dgm:prSet presAssocID="{C6E024FC-63FD-4505-AE4D-0DF1BEBD0ACE}" presName="hierChild4" presStyleCnt="0"/>
      <dgm:spPr/>
    </dgm:pt>
    <dgm:pt modelId="{6EAC63A8-085D-405E-8BCC-D1A2FDF36374}" type="pres">
      <dgm:prSet presAssocID="{33B6341C-5B6B-45B6-99BB-27B6374F0C2B}" presName="Name37" presStyleLbl="parChTrans1D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B9389D38-2F64-4775-87C0-6C44B5AD3B1B}" type="pres">
      <dgm:prSet presAssocID="{E62DDF6C-BE35-48FB-8CDE-EEED50E5E3C7}" presName="hierRoot2" presStyleCnt="0">
        <dgm:presLayoutVars>
          <dgm:hierBranch val="init"/>
        </dgm:presLayoutVars>
      </dgm:prSet>
      <dgm:spPr/>
    </dgm:pt>
    <dgm:pt modelId="{6DAF87CD-F146-4AFD-8ECB-850048AA4B20}" type="pres">
      <dgm:prSet presAssocID="{E62DDF6C-BE35-48FB-8CDE-EEED50E5E3C7}" presName="rootComposite" presStyleCnt="0"/>
      <dgm:spPr/>
    </dgm:pt>
    <dgm:pt modelId="{B305013B-DB68-43EC-A671-4C93EB498FDE}" type="pres">
      <dgm:prSet presAssocID="{E62DDF6C-BE35-48FB-8CDE-EEED50E5E3C7}" presName="rootText" presStyleLbl="node3" presStyleIdx="4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6F07332-C098-4EBA-875F-F116625F4405}" type="pres">
      <dgm:prSet presAssocID="{E62DDF6C-BE35-48FB-8CDE-EEED50E5E3C7}" presName="rootConnector" presStyleLbl="node3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D6B5A9A5-A7AF-474A-88E0-4BDD9BB5EF0F}" type="pres">
      <dgm:prSet presAssocID="{E62DDF6C-BE35-48FB-8CDE-EEED50E5E3C7}" presName="hierChild4" presStyleCnt="0"/>
      <dgm:spPr/>
    </dgm:pt>
    <dgm:pt modelId="{FEFDFA36-FC1A-4A6C-B5C1-EE274BD1528A}" type="pres">
      <dgm:prSet presAssocID="{E62DDF6C-BE35-48FB-8CDE-EEED50E5E3C7}" presName="hierChild5" presStyleCnt="0"/>
      <dgm:spPr/>
    </dgm:pt>
    <dgm:pt modelId="{679B4B23-6B63-447C-A5C9-A19AC48B71A3}" type="pres">
      <dgm:prSet presAssocID="{C6E024FC-63FD-4505-AE4D-0DF1BEBD0ACE}" presName="hierChild5" presStyleCnt="0"/>
      <dgm:spPr/>
    </dgm:pt>
    <dgm:pt modelId="{E9BB9262-D4E7-4532-BBCA-D2917E2121B9}" type="pres">
      <dgm:prSet presAssocID="{A8FE9C21-81DD-4F9F-BF05-2915FFB31F4F}" presName="Name37" presStyleLbl="parChTrans1D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71E3336E-7C20-43BF-8950-37809C1F1D28}" type="pres">
      <dgm:prSet presAssocID="{30FFE67C-F6EF-4044-919C-D515B5B960DC}" presName="hierRoot2" presStyleCnt="0">
        <dgm:presLayoutVars>
          <dgm:hierBranch val="init"/>
        </dgm:presLayoutVars>
      </dgm:prSet>
      <dgm:spPr/>
    </dgm:pt>
    <dgm:pt modelId="{38F9310B-F9FB-430D-BB68-0DB5F951F450}" type="pres">
      <dgm:prSet presAssocID="{30FFE67C-F6EF-4044-919C-D515B5B960DC}" presName="rootComposite" presStyleCnt="0"/>
      <dgm:spPr/>
    </dgm:pt>
    <dgm:pt modelId="{945377E5-110F-491D-8079-DC691B29022E}" type="pres">
      <dgm:prSet presAssocID="{30FFE67C-F6EF-4044-919C-D515B5B960DC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E38FC8A-E609-48BF-BB07-31952A193C42}" type="pres">
      <dgm:prSet presAssocID="{30FFE67C-F6EF-4044-919C-D515B5B960DC}" presName="rootConnector" presStyleLbl="node2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800CD2E8-59B6-4C77-B37D-73B01E65C7A0}" type="pres">
      <dgm:prSet presAssocID="{30FFE67C-F6EF-4044-919C-D515B5B960DC}" presName="hierChild4" presStyleCnt="0"/>
      <dgm:spPr/>
    </dgm:pt>
    <dgm:pt modelId="{0307F04F-18A7-406F-B3F2-DC2DC2AFCC0A}" type="pres">
      <dgm:prSet presAssocID="{9954B36C-3D8E-4D86-9F60-DA2F1BBABC9F}" presName="Name37" presStyleLbl="parChTrans1D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D35EBFC5-E35B-43DD-B8E0-09F6EB43F7B9}" type="pres">
      <dgm:prSet presAssocID="{F4F9A640-1A9C-4C84-962C-670C18965468}" presName="hierRoot2" presStyleCnt="0">
        <dgm:presLayoutVars>
          <dgm:hierBranch val="init"/>
        </dgm:presLayoutVars>
      </dgm:prSet>
      <dgm:spPr/>
    </dgm:pt>
    <dgm:pt modelId="{1CD3C794-96F5-463F-99EA-9DA756E37053}" type="pres">
      <dgm:prSet presAssocID="{F4F9A640-1A9C-4C84-962C-670C18965468}" presName="rootComposite" presStyleCnt="0"/>
      <dgm:spPr/>
    </dgm:pt>
    <dgm:pt modelId="{F904706B-4D8D-426E-AA0D-B75DCBE4B6D2}" type="pres">
      <dgm:prSet presAssocID="{F4F9A640-1A9C-4C84-962C-670C18965468}" presName="rootText" presStyleLbl="node3" presStyleIdx="5" presStyleCnt="7" custLinFactNeighborX="-1033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8FA425-8EF9-4775-9AEF-29F87BB0860F}" type="pres">
      <dgm:prSet presAssocID="{F4F9A640-1A9C-4C84-962C-670C18965468}" presName="rootConnector" presStyleLbl="node3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A3C5841A-EFA3-4079-A3E9-D59F2CD34BA8}" type="pres">
      <dgm:prSet presAssocID="{F4F9A640-1A9C-4C84-962C-670C18965468}" presName="hierChild4" presStyleCnt="0"/>
      <dgm:spPr/>
    </dgm:pt>
    <dgm:pt modelId="{724C664E-41F3-4FF6-B85A-439994D58509}" type="pres">
      <dgm:prSet presAssocID="{F4F9A640-1A9C-4C84-962C-670C18965468}" presName="hierChild5" presStyleCnt="0"/>
      <dgm:spPr/>
    </dgm:pt>
    <dgm:pt modelId="{DF43B794-CC38-484F-8C40-4D3B93E4468E}" type="pres">
      <dgm:prSet presAssocID="{37D8E0D1-B625-4614-853D-4A2B5A2EF6ED}" presName="Name37" presStyleLbl="parChTrans1D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9EA52FCB-7FD6-41A1-AC35-A3ED92AA02EB}" type="pres">
      <dgm:prSet presAssocID="{89A8EC6D-FA2A-49FF-B2BB-CB026B281BEB}" presName="hierRoot2" presStyleCnt="0">
        <dgm:presLayoutVars>
          <dgm:hierBranch val="init"/>
        </dgm:presLayoutVars>
      </dgm:prSet>
      <dgm:spPr/>
    </dgm:pt>
    <dgm:pt modelId="{416F9FFD-C005-42C2-A0C4-0009D7B61F07}" type="pres">
      <dgm:prSet presAssocID="{89A8EC6D-FA2A-49FF-B2BB-CB026B281BEB}" presName="rootComposite" presStyleCnt="0"/>
      <dgm:spPr/>
    </dgm:pt>
    <dgm:pt modelId="{DD20AA5E-67C9-4B81-B514-92910D8EECFD}" type="pres">
      <dgm:prSet presAssocID="{89A8EC6D-FA2A-49FF-B2BB-CB026B281BEB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3039B07-6078-47A6-B791-759D92D4CBB0}" type="pres">
      <dgm:prSet presAssocID="{89A8EC6D-FA2A-49FF-B2BB-CB026B281BEB}" presName="rootConnector" presStyleLbl="node3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12E38B7A-0CF5-4018-A8D0-44855404E63A}" type="pres">
      <dgm:prSet presAssocID="{89A8EC6D-FA2A-49FF-B2BB-CB026B281BEB}" presName="hierChild4" presStyleCnt="0"/>
      <dgm:spPr/>
    </dgm:pt>
    <dgm:pt modelId="{7FB4E3F3-7A58-481D-BB3F-7A8C4111554E}" type="pres">
      <dgm:prSet presAssocID="{89A8EC6D-FA2A-49FF-B2BB-CB026B281BEB}" presName="hierChild5" presStyleCnt="0"/>
      <dgm:spPr/>
    </dgm:pt>
    <dgm:pt modelId="{804738D4-6675-4E7B-827A-48F7613208EF}" type="pres">
      <dgm:prSet presAssocID="{30FFE67C-F6EF-4044-919C-D515B5B960DC}" presName="hierChild5" presStyleCnt="0"/>
      <dgm:spPr/>
    </dgm:pt>
    <dgm:pt modelId="{CA8AE68B-FE0B-45FC-AA73-263EF9038B8B}" type="pres">
      <dgm:prSet presAssocID="{FAE57F18-CB0C-44F9-A548-3887D9E42E94}" presName="Name37" presStyleLbl="parChTrans1D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EB3ABD7F-658F-49CF-A497-6F93D1A96454}" type="pres">
      <dgm:prSet presAssocID="{7A786C3E-3D41-48B4-BDA8-157F8B03BC5B}" presName="hierRoot2" presStyleCnt="0">
        <dgm:presLayoutVars>
          <dgm:hierBranch val="init"/>
        </dgm:presLayoutVars>
      </dgm:prSet>
      <dgm:spPr/>
    </dgm:pt>
    <dgm:pt modelId="{AD32095E-D91B-40D6-9114-3204446F771B}" type="pres">
      <dgm:prSet presAssocID="{7A786C3E-3D41-48B4-BDA8-157F8B03BC5B}" presName="rootComposite" presStyleCnt="0"/>
      <dgm:spPr/>
    </dgm:pt>
    <dgm:pt modelId="{CDF32E4A-BEC3-414E-A651-512A9F4DB01A}" type="pres">
      <dgm:prSet presAssocID="{7A786C3E-3D41-48B4-BDA8-157F8B03BC5B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C786E84-764E-4FF8-870B-6AB513580A48}" type="pres">
      <dgm:prSet presAssocID="{7A786C3E-3D41-48B4-BDA8-157F8B03BC5B}" presName="rootConnector" presStyleLbl="node2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8915789D-F685-4036-8752-35F8CD36AE37}" type="pres">
      <dgm:prSet presAssocID="{7A786C3E-3D41-48B4-BDA8-157F8B03BC5B}" presName="hierChild4" presStyleCnt="0"/>
      <dgm:spPr/>
    </dgm:pt>
    <dgm:pt modelId="{B551EA44-48D9-41C8-AB6A-FC16B6CAA4AB}" type="pres">
      <dgm:prSet presAssocID="{7A786C3E-3D41-48B4-BDA8-157F8B03BC5B}" presName="hierChild5" presStyleCnt="0"/>
      <dgm:spPr/>
    </dgm:pt>
    <dgm:pt modelId="{D51AFF7D-BB2B-4FD3-8B5C-7681F152420A}" type="pres">
      <dgm:prSet presAssocID="{D9D026C1-EDA1-471C-9468-8B010B5DBA1B}" presName="hierChild3" presStyleCnt="0"/>
      <dgm:spPr/>
    </dgm:pt>
  </dgm:ptLst>
  <dgm:cxnLst>
    <dgm:cxn modelId="{48BC8814-2DEC-41DB-A249-3E77D381319E}" srcId="{D9D026C1-EDA1-471C-9468-8B010B5DBA1B}" destId="{30FFE67C-F6EF-4044-919C-D515B5B960DC}" srcOrd="3" destOrd="0" parTransId="{A8FE9C21-81DD-4F9F-BF05-2915FFB31F4F}" sibTransId="{5B8B71FD-0D0E-463E-AF69-9556A13A5ABB}"/>
    <dgm:cxn modelId="{98017C01-AA08-42D1-A882-DD767CBBA9C4}" srcId="{C6E024FC-63FD-4505-AE4D-0DF1BEBD0ACE}" destId="{E62DDF6C-BE35-48FB-8CDE-EEED50E5E3C7}" srcOrd="0" destOrd="0" parTransId="{33B6341C-5B6B-45B6-99BB-27B6374F0C2B}" sibTransId="{F4057A65-4EEE-419A-B539-BFC930518F12}"/>
    <dgm:cxn modelId="{DDA976F2-50AC-43A8-AAD2-DB2A78EAF458}" type="presOf" srcId="{FAE57F18-CB0C-44F9-A548-3887D9E42E94}" destId="{CA8AE68B-FE0B-45FC-AA73-263EF9038B8B}" srcOrd="0" destOrd="0" presId="urn:microsoft.com/office/officeart/2005/8/layout/orgChart1"/>
    <dgm:cxn modelId="{18DB5856-6EDC-4553-AA59-58395A2B6B3C}" type="presOf" srcId="{41169519-CE08-4C0E-AC16-16270531BDDA}" destId="{F64DF982-DA3E-4098-A873-F0EB16249F0B}" srcOrd="0" destOrd="0" presId="urn:microsoft.com/office/officeart/2005/8/layout/orgChart1"/>
    <dgm:cxn modelId="{07E2FD9F-B55F-4CF3-A218-28100FCA43AB}" type="presOf" srcId="{D9D026C1-EDA1-471C-9468-8B010B5DBA1B}" destId="{08D8724C-BBA6-48A6-AC63-4CD403D6C0CA}" srcOrd="1" destOrd="0" presId="urn:microsoft.com/office/officeart/2005/8/layout/orgChart1"/>
    <dgm:cxn modelId="{C87BD456-7A70-4267-83D5-8048558EBA16}" type="presOf" srcId="{7A786C3E-3D41-48B4-BDA8-157F8B03BC5B}" destId="{CDF32E4A-BEC3-414E-A651-512A9F4DB01A}" srcOrd="0" destOrd="0" presId="urn:microsoft.com/office/officeart/2005/8/layout/orgChart1"/>
    <dgm:cxn modelId="{2827CC16-4249-403F-A3E7-BF6FD77606A8}" type="presOf" srcId="{C6E024FC-63FD-4505-AE4D-0DF1BEBD0ACE}" destId="{171B65B3-7CC1-49F7-86E5-7FB897CE635E}" srcOrd="0" destOrd="0" presId="urn:microsoft.com/office/officeart/2005/8/layout/orgChart1"/>
    <dgm:cxn modelId="{1E9A1C5C-D3FD-4447-AD58-975111E079CB}" type="presOf" srcId="{5FA25EEB-6A5B-4902-BBA7-737CBAB10C0B}" destId="{AE42E24B-D262-4C27-84C0-1F9DB954AAD3}" srcOrd="1" destOrd="0" presId="urn:microsoft.com/office/officeart/2005/8/layout/orgChart1"/>
    <dgm:cxn modelId="{98C9E4F5-39A9-4BD8-8D47-2637F8107F3C}" type="presOf" srcId="{01B02E38-59C5-49CB-BDA4-B61E987E091B}" destId="{8296E619-3F38-4F4F-A63F-DDB205517A35}" srcOrd="0" destOrd="0" presId="urn:microsoft.com/office/officeart/2005/8/layout/orgChart1"/>
    <dgm:cxn modelId="{135525E9-16D3-4430-8B2C-A6900CD3624A}" type="presOf" srcId="{30FFE67C-F6EF-4044-919C-D515B5B960DC}" destId="{945377E5-110F-491D-8079-DC691B29022E}" srcOrd="0" destOrd="0" presId="urn:microsoft.com/office/officeart/2005/8/layout/orgChart1"/>
    <dgm:cxn modelId="{83A6AC46-4A24-41E0-BC8A-1B6356F6E905}" type="presOf" srcId="{E62DDF6C-BE35-48FB-8CDE-EEED50E5E3C7}" destId="{B305013B-DB68-43EC-A671-4C93EB498FDE}" srcOrd="0" destOrd="0" presId="urn:microsoft.com/office/officeart/2005/8/layout/orgChart1"/>
    <dgm:cxn modelId="{BCE2D846-AF17-47F8-B00C-8930516A607C}" type="presOf" srcId="{F4F9A640-1A9C-4C84-962C-670C18965468}" destId="{E58FA425-8EF9-4775-9AEF-29F87BB0860F}" srcOrd="1" destOrd="0" presId="urn:microsoft.com/office/officeart/2005/8/layout/orgChart1"/>
    <dgm:cxn modelId="{FD9AC95A-916B-49F3-95CA-2890B3D2B631}" type="presOf" srcId="{EF67CF62-9CE9-4D2A-8D58-2EA498278540}" destId="{884CDF59-F418-41D1-8C56-0E9864C2EF98}" srcOrd="1" destOrd="0" presId="urn:microsoft.com/office/officeart/2005/8/layout/orgChart1"/>
    <dgm:cxn modelId="{E81811D9-B8B1-42CD-8C0B-C9F44D767A13}" type="presOf" srcId="{D9D026C1-EDA1-471C-9468-8B010B5DBA1B}" destId="{253B2ED8-19C1-47E4-B493-C02EE0C9BC4E}" srcOrd="0" destOrd="0" presId="urn:microsoft.com/office/officeart/2005/8/layout/orgChart1"/>
    <dgm:cxn modelId="{E6C699FF-15DB-49FE-830D-54A2F12C5B9D}" srcId="{D9D026C1-EDA1-471C-9468-8B010B5DBA1B}" destId="{7A786C3E-3D41-48B4-BDA8-157F8B03BC5B}" srcOrd="4" destOrd="0" parTransId="{FAE57F18-CB0C-44F9-A548-3887D9E42E94}" sibTransId="{53937ED3-BE22-434E-A80F-C98578DC351B}"/>
    <dgm:cxn modelId="{8E0ECF15-936E-4C17-8F1B-7B58C1B7214F}" type="presOf" srcId="{30FFE67C-F6EF-4044-919C-D515B5B960DC}" destId="{EE38FC8A-E609-48BF-BB07-31952A193C42}" srcOrd="1" destOrd="0" presId="urn:microsoft.com/office/officeart/2005/8/layout/orgChart1"/>
    <dgm:cxn modelId="{E36ADCB5-C94F-4CFF-AF72-FF1365E8D859}" type="presOf" srcId="{3607D994-1756-4896-9AC3-082FCB212A14}" destId="{A505893F-22C0-4416-B4C9-ED819DF83281}" srcOrd="0" destOrd="0" presId="urn:microsoft.com/office/officeart/2005/8/layout/orgChart1"/>
    <dgm:cxn modelId="{2EE3F51A-FD31-4793-B05C-81816C794E2F}" type="presOf" srcId="{9954B36C-3D8E-4D86-9F60-DA2F1BBABC9F}" destId="{0307F04F-18A7-406F-B3F2-DC2DC2AFCC0A}" srcOrd="0" destOrd="0" presId="urn:microsoft.com/office/officeart/2005/8/layout/orgChart1"/>
    <dgm:cxn modelId="{DC8CA911-9F36-4496-961A-348911708075}" type="presOf" srcId="{A8FE9C21-81DD-4F9F-BF05-2915FFB31F4F}" destId="{E9BB9262-D4E7-4532-BBCA-D2917E2121B9}" srcOrd="0" destOrd="0" presId="urn:microsoft.com/office/officeart/2005/8/layout/orgChart1"/>
    <dgm:cxn modelId="{170A33E4-C29A-440A-8826-82AEDE30B9DE}" type="presOf" srcId="{EC579751-66E4-4409-AFB1-367CC5DA9348}" destId="{27B860B0-3434-4E8D-A161-373B386A3493}" srcOrd="0" destOrd="0" presId="urn:microsoft.com/office/officeart/2005/8/layout/orgChart1"/>
    <dgm:cxn modelId="{22962464-684F-4338-AB1E-578F58F142B6}" type="presOf" srcId="{C6E024FC-63FD-4505-AE4D-0DF1BEBD0ACE}" destId="{7A5EAAB7-1205-4A13-B8F7-785E2C15EA12}" srcOrd="1" destOrd="0" presId="urn:microsoft.com/office/officeart/2005/8/layout/orgChart1"/>
    <dgm:cxn modelId="{70CF0B3B-839B-4601-BD90-A050E95E3B03}" srcId="{E5272060-AB7C-47E1-A6DB-315494D65ECC}" destId="{41169519-CE08-4C0E-AC16-16270531BDDA}" srcOrd="0" destOrd="0" parTransId="{35EE345E-B4B5-431D-B5E1-8AAA402F9D97}" sibTransId="{37824DC6-A3CF-4786-976C-45F31E243DC4}"/>
    <dgm:cxn modelId="{123B6C45-2A10-4550-901E-8C625EF22F41}" type="presOf" srcId="{89A8EC6D-FA2A-49FF-B2BB-CB026B281BEB}" destId="{DD20AA5E-67C9-4B81-B514-92910D8EECFD}" srcOrd="0" destOrd="0" presId="urn:microsoft.com/office/officeart/2005/8/layout/orgChart1"/>
    <dgm:cxn modelId="{4564A2B8-F1DA-4F4B-BDB3-E652A8D0D73F}" srcId="{D9D026C1-EDA1-471C-9468-8B010B5DBA1B}" destId="{01B02E38-59C5-49CB-BDA4-B61E987E091B}" srcOrd="1" destOrd="0" parTransId="{EC579751-66E4-4409-AFB1-367CC5DA9348}" sibTransId="{302AB09B-C761-437A-AAD6-289AEC660C76}"/>
    <dgm:cxn modelId="{5D773A40-868C-4C19-A24F-7A6A4E5D870E}" type="presOf" srcId="{9646C8D1-14B3-4A24-B1E1-0D1271B3B9A5}" destId="{5ECF9CE0-2855-4013-A1A9-1EA0BA4C4FD1}" srcOrd="0" destOrd="0" presId="urn:microsoft.com/office/officeart/2005/8/layout/orgChart1"/>
    <dgm:cxn modelId="{A1EEB8C9-54A6-4932-B6BE-2ACF129DE1C0}" type="presOf" srcId="{37D8E0D1-B625-4614-853D-4A2B5A2EF6ED}" destId="{DF43B794-CC38-484F-8C40-4D3B93E4468E}" srcOrd="0" destOrd="0" presId="urn:microsoft.com/office/officeart/2005/8/layout/orgChart1"/>
    <dgm:cxn modelId="{B19B1FDA-1C2D-47E5-ACAF-5C91FDB15412}" type="presOf" srcId="{E5272060-AB7C-47E1-A6DB-315494D65ECC}" destId="{0394A0B9-CBD1-4381-A399-F95D5F54BF8B}" srcOrd="1" destOrd="0" presId="urn:microsoft.com/office/officeart/2005/8/layout/orgChart1"/>
    <dgm:cxn modelId="{93A0455C-528D-4319-98E5-7ED31BE85C86}" srcId="{01B02E38-59C5-49CB-BDA4-B61E987E091B}" destId="{3607D994-1756-4896-9AC3-082FCB212A14}" srcOrd="2" destOrd="0" parTransId="{C02F82F8-E91C-40A9-ACF9-8412A6123F03}" sibTransId="{CAF76E05-A538-423A-B06B-518AD790D032}"/>
    <dgm:cxn modelId="{000DAE44-739B-4C22-8105-C8DCBFADC236}" type="presOf" srcId="{C02F82F8-E91C-40A9-ACF9-8412A6123F03}" destId="{66ADB518-755F-4A5D-B3CE-745F4F897C0A}" srcOrd="0" destOrd="0" presId="urn:microsoft.com/office/officeart/2005/8/layout/orgChart1"/>
    <dgm:cxn modelId="{DB25942D-581D-426C-B9A8-1EF01759F4E3}" type="presOf" srcId="{EF67CF62-9CE9-4D2A-8D58-2EA498278540}" destId="{1B7CA4BE-E3A5-4AA5-9D38-1DD73332ED1A}" srcOrd="0" destOrd="0" presId="urn:microsoft.com/office/officeart/2005/8/layout/orgChart1"/>
    <dgm:cxn modelId="{6275EC59-1A3F-477C-BB47-B9C4CCF10677}" type="presOf" srcId="{01B02E38-59C5-49CB-BDA4-B61E987E091B}" destId="{3A2EF090-BCB5-4EDD-BB8C-53EBEC533A30}" srcOrd="1" destOrd="0" presId="urn:microsoft.com/office/officeart/2005/8/layout/orgChart1"/>
    <dgm:cxn modelId="{5300A258-8D9A-439D-A702-59CF86CA68DC}" srcId="{8E4F7244-5710-4927-B312-6EB837CEA07F}" destId="{D9D026C1-EDA1-471C-9468-8B010B5DBA1B}" srcOrd="0" destOrd="0" parTransId="{99CE1932-40E4-42AC-ACF8-7338588733FE}" sibTransId="{6EB315E7-C5BB-4112-A00B-9A1CCFBDC355}"/>
    <dgm:cxn modelId="{D2F099DE-7A48-4B7E-9B0A-E7FE5692CFF7}" srcId="{01B02E38-59C5-49CB-BDA4-B61E987E091B}" destId="{5FA25EEB-6A5B-4902-BBA7-737CBAB10C0B}" srcOrd="1" destOrd="0" parTransId="{C8FEC283-59BC-49FF-A41C-CCD5FADA847B}" sibTransId="{30D5CF71-4EC9-454F-B69B-10654FE56BEF}"/>
    <dgm:cxn modelId="{3638DBAE-FC97-44DE-A9F9-CD47F6F54961}" type="presOf" srcId="{5FA25EEB-6A5B-4902-BBA7-737CBAB10C0B}" destId="{7524851C-3EFF-4987-966C-A4A4C742C90E}" srcOrd="0" destOrd="0" presId="urn:microsoft.com/office/officeart/2005/8/layout/orgChart1"/>
    <dgm:cxn modelId="{55C936F0-C427-4181-99E2-5BDD1236C99D}" type="presOf" srcId="{C1153FFF-683F-419A-808B-88F7AB7B3118}" destId="{AE8BD79B-CA1D-4048-BCFD-9348C4E4D719}" srcOrd="0" destOrd="0" presId="urn:microsoft.com/office/officeart/2005/8/layout/orgChart1"/>
    <dgm:cxn modelId="{5AFFD63B-E06F-4695-943B-46934124CEFD}" type="presOf" srcId="{35EE345E-B4B5-431D-B5E1-8AAA402F9D97}" destId="{A33D9987-46D6-41E9-9435-6DD534DE6559}" srcOrd="0" destOrd="0" presId="urn:microsoft.com/office/officeart/2005/8/layout/orgChart1"/>
    <dgm:cxn modelId="{68F3021E-4BB7-4BA0-B108-6D9B463BE2CF}" type="presOf" srcId="{7A786C3E-3D41-48B4-BDA8-157F8B03BC5B}" destId="{BC786E84-764E-4FF8-870B-6AB513580A48}" srcOrd="1" destOrd="0" presId="urn:microsoft.com/office/officeart/2005/8/layout/orgChart1"/>
    <dgm:cxn modelId="{41B609ED-1D0B-43FF-A72F-8896301CA7A3}" type="presOf" srcId="{41169519-CE08-4C0E-AC16-16270531BDDA}" destId="{280AB0F9-A7BA-416E-9986-00B20398CCB2}" srcOrd="1" destOrd="0" presId="urn:microsoft.com/office/officeart/2005/8/layout/orgChart1"/>
    <dgm:cxn modelId="{A97E1B2E-1654-4ADB-AB35-95701282CF2B}" type="presOf" srcId="{C8FEC283-59BC-49FF-A41C-CCD5FADA847B}" destId="{B2362314-DBED-4F50-BBC7-2020BC3313B6}" srcOrd="0" destOrd="0" presId="urn:microsoft.com/office/officeart/2005/8/layout/orgChart1"/>
    <dgm:cxn modelId="{17C9F5DE-B839-4029-B033-2A3EDC357551}" type="presOf" srcId="{E5272060-AB7C-47E1-A6DB-315494D65ECC}" destId="{4154FBF4-E266-4D70-A9AD-567FB416D3F0}" srcOrd="0" destOrd="0" presId="urn:microsoft.com/office/officeart/2005/8/layout/orgChart1"/>
    <dgm:cxn modelId="{7F2743F5-B9B7-4992-B333-6318AC3B7C84}" type="presOf" srcId="{3607D994-1756-4896-9AC3-082FCB212A14}" destId="{EE336BD6-A68F-4EC7-8607-BB8BFA9D668E}" srcOrd="1" destOrd="0" presId="urn:microsoft.com/office/officeart/2005/8/layout/orgChart1"/>
    <dgm:cxn modelId="{5F93E64B-7D21-4285-B8DC-1CF31D7DE678}" srcId="{D9D026C1-EDA1-471C-9468-8B010B5DBA1B}" destId="{E5272060-AB7C-47E1-A6DB-315494D65ECC}" srcOrd="0" destOrd="0" parTransId="{C1153FFF-683F-419A-808B-88F7AB7B3118}" sibTransId="{A9EBA410-5001-4B28-BAC9-E899DA331721}"/>
    <dgm:cxn modelId="{9FF20446-E187-4CE5-BFA2-1A2D7D45135E}" srcId="{01B02E38-59C5-49CB-BDA4-B61E987E091B}" destId="{EF67CF62-9CE9-4D2A-8D58-2EA498278540}" srcOrd="0" destOrd="0" parTransId="{42C9630C-0785-48BD-939A-56D107B61596}" sibTransId="{7E901749-17C8-4F1C-8C62-A996BAB8A5C9}"/>
    <dgm:cxn modelId="{32B3E072-AA5E-40EC-8FD3-BAB3E7DAED41}" type="presOf" srcId="{42C9630C-0785-48BD-939A-56D107B61596}" destId="{09FB346C-9D5B-4932-AC8B-CD8E93722AD0}" srcOrd="0" destOrd="0" presId="urn:microsoft.com/office/officeart/2005/8/layout/orgChart1"/>
    <dgm:cxn modelId="{C1D9F924-B072-4F16-A71A-C7EE699EE90B}" type="presOf" srcId="{F4F9A640-1A9C-4C84-962C-670C18965468}" destId="{F904706B-4D8D-426E-AA0D-B75DCBE4B6D2}" srcOrd="0" destOrd="0" presId="urn:microsoft.com/office/officeart/2005/8/layout/orgChart1"/>
    <dgm:cxn modelId="{BA5AA962-EF3B-4C22-B6DD-D130ED8BF018}" srcId="{30FFE67C-F6EF-4044-919C-D515B5B960DC}" destId="{89A8EC6D-FA2A-49FF-B2BB-CB026B281BEB}" srcOrd="1" destOrd="0" parTransId="{37D8E0D1-B625-4614-853D-4A2B5A2EF6ED}" sibTransId="{7C546718-0A38-4898-A1B5-870EF3BB65F0}"/>
    <dgm:cxn modelId="{36EBE608-3578-464D-A555-A7812CAF7095}" srcId="{30FFE67C-F6EF-4044-919C-D515B5B960DC}" destId="{F4F9A640-1A9C-4C84-962C-670C18965468}" srcOrd="0" destOrd="0" parTransId="{9954B36C-3D8E-4D86-9F60-DA2F1BBABC9F}" sibTransId="{DD83B540-0926-4D77-AB3B-2469F1545072}"/>
    <dgm:cxn modelId="{679E19C0-DBAC-49FF-B6DE-A85BFE4CB9C2}" type="presOf" srcId="{89A8EC6D-FA2A-49FF-B2BB-CB026B281BEB}" destId="{03039B07-6078-47A6-B791-759D92D4CBB0}" srcOrd="1" destOrd="0" presId="urn:microsoft.com/office/officeart/2005/8/layout/orgChart1"/>
    <dgm:cxn modelId="{E77A7194-D62C-444F-9A9B-92D00C99F177}" type="presOf" srcId="{8E4F7244-5710-4927-B312-6EB837CEA07F}" destId="{47F7E1BA-C491-44E1-854C-72784AABCBE2}" srcOrd="0" destOrd="0" presId="urn:microsoft.com/office/officeart/2005/8/layout/orgChart1"/>
    <dgm:cxn modelId="{A9DEFADD-36AB-4FFD-8703-C376FCDBF2DD}" type="presOf" srcId="{33B6341C-5B6B-45B6-99BB-27B6374F0C2B}" destId="{6EAC63A8-085D-405E-8BCC-D1A2FDF36374}" srcOrd="0" destOrd="0" presId="urn:microsoft.com/office/officeart/2005/8/layout/orgChart1"/>
    <dgm:cxn modelId="{958655AD-F737-439F-8D9B-E53C6CB959C4}" type="presOf" srcId="{E62DDF6C-BE35-48FB-8CDE-EEED50E5E3C7}" destId="{86F07332-C098-4EBA-875F-F116625F4405}" srcOrd="1" destOrd="0" presId="urn:microsoft.com/office/officeart/2005/8/layout/orgChart1"/>
    <dgm:cxn modelId="{35F882C5-BA20-4577-BD88-B3896B250738}" srcId="{D9D026C1-EDA1-471C-9468-8B010B5DBA1B}" destId="{C6E024FC-63FD-4505-AE4D-0DF1BEBD0ACE}" srcOrd="2" destOrd="0" parTransId="{9646C8D1-14B3-4A24-B1E1-0D1271B3B9A5}" sibTransId="{A83615AF-3504-4918-A970-703588B1817E}"/>
    <dgm:cxn modelId="{555C39A0-DEA3-40B6-8560-9520334477C4}" type="presParOf" srcId="{47F7E1BA-C491-44E1-854C-72784AABCBE2}" destId="{4A726398-CE31-4600-A1EC-2BC9A4F9CD2B}" srcOrd="0" destOrd="0" presId="urn:microsoft.com/office/officeart/2005/8/layout/orgChart1"/>
    <dgm:cxn modelId="{AF494570-771C-4692-9140-6F00FD2A4EBB}" type="presParOf" srcId="{4A726398-CE31-4600-A1EC-2BC9A4F9CD2B}" destId="{0521FF97-E632-44A8-959A-E925B96D234F}" srcOrd="0" destOrd="0" presId="urn:microsoft.com/office/officeart/2005/8/layout/orgChart1"/>
    <dgm:cxn modelId="{14136070-9A8A-433F-AEC9-69E31F4FB821}" type="presParOf" srcId="{0521FF97-E632-44A8-959A-E925B96D234F}" destId="{253B2ED8-19C1-47E4-B493-C02EE0C9BC4E}" srcOrd="0" destOrd="0" presId="urn:microsoft.com/office/officeart/2005/8/layout/orgChart1"/>
    <dgm:cxn modelId="{AA2B7891-21C2-4A37-87D7-2B560D92BC77}" type="presParOf" srcId="{0521FF97-E632-44A8-959A-E925B96D234F}" destId="{08D8724C-BBA6-48A6-AC63-4CD403D6C0CA}" srcOrd="1" destOrd="0" presId="urn:microsoft.com/office/officeart/2005/8/layout/orgChart1"/>
    <dgm:cxn modelId="{AB1B9DA0-AD82-4DFB-B9AE-C77EF17D5C31}" type="presParOf" srcId="{4A726398-CE31-4600-A1EC-2BC9A4F9CD2B}" destId="{2DE06185-027A-4A57-B37A-DE0A681A23D2}" srcOrd="1" destOrd="0" presId="urn:microsoft.com/office/officeart/2005/8/layout/orgChart1"/>
    <dgm:cxn modelId="{CAC52C68-88EA-4231-9455-CB60D1B02670}" type="presParOf" srcId="{2DE06185-027A-4A57-B37A-DE0A681A23D2}" destId="{AE8BD79B-CA1D-4048-BCFD-9348C4E4D719}" srcOrd="0" destOrd="0" presId="urn:microsoft.com/office/officeart/2005/8/layout/orgChart1"/>
    <dgm:cxn modelId="{D5005393-2E40-46EB-8C45-9E105A95FE8D}" type="presParOf" srcId="{2DE06185-027A-4A57-B37A-DE0A681A23D2}" destId="{15503908-2ADE-4588-81D5-99F96C611B7C}" srcOrd="1" destOrd="0" presId="urn:microsoft.com/office/officeart/2005/8/layout/orgChart1"/>
    <dgm:cxn modelId="{2C78551B-A933-4112-9DF0-CBD3F7381CB7}" type="presParOf" srcId="{15503908-2ADE-4588-81D5-99F96C611B7C}" destId="{497BE889-2691-461C-93E1-02DA5ACD4D88}" srcOrd="0" destOrd="0" presId="urn:microsoft.com/office/officeart/2005/8/layout/orgChart1"/>
    <dgm:cxn modelId="{9EAC7352-A880-42A3-AB22-7012F4A7CA50}" type="presParOf" srcId="{497BE889-2691-461C-93E1-02DA5ACD4D88}" destId="{4154FBF4-E266-4D70-A9AD-567FB416D3F0}" srcOrd="0" destOrd="0" presId="urn:microsoft.com/office/officeart/2005/8/layout/orgChart1"/>
    <dgm:cxn modelId="{3D7C0C6A-A0B6-4414-983E-A86725187874}" type="presParOf" srcId="{497BE889-2691-461C-93E1-02DA5ACD4D88}" destId="{0394A0B9-CBD1-4381-A399-F95D5F54BF8B}" srcOrd="1" destOrd="0" presId="urn:microsoft.com/office/officeart/2005/8/layout/orgChart1"/>
    <dgm:cxn modelId="{93AB2389-6753-4536-8E63-D1E2E1D59532}" type="presParOf" srcId="{15503908-2ADE-4588-81D5-99F96C611B7C}" destId="{EEB4B8ED-7F40-4BEE-B5B9-0F1E152B4658}" srcOrd="1" destOrd="0" presId="urn:microsoft.com/office/officeart/2005/8/layout/orgChart1"/>
    <dgm:cxn modelId="{DF2783A1-1048-4DBE-AF85-826D7800C868}" type="presParOf" srcId="{EEB4B8ED-7F40-4BEE-B5B9-0F1E152B4658}" destId="{A33D9987-46D6-41E9-9435-6DD534DE6559}" srcOrd="0" destOrd="0" presId="urn:microsoft.com/office/officeart/2005/8/layout/orgChart1"/>
    <dgm:cxn modelId="{3EE6276A-4649-42BD-B754-F2EFBC7A3D60}" type="presParOf" srcId="{EEB4B8ED-7F40-4BEE-B5B9-0F1E152B4658}" destId="{5FDDF5E1-6A42-4DF3-ACD5-E5CCF5878B50}" srcOrd="1" destOrd="0" presId="urn:microsoft.com/office/officeart/2005/8/layout/orgChart1"/>
    <dgm:cxn modelId="{A33BAFFE-DB66-4AD5-AFB0-14C22A28F420}" type="presParOf" srcId="{5FDDF5E1-6A42-4DF3-ACD5-E5CCF5878B50}" destId="{F7E7F8B7-A396-480C-9734-E13C24691759}" srcOrd="0" destOrd="0" presId="urn:microsoft.com/office/officeart/2005/8/layout/orgChart1"/>
    <dgm:cxn modelId="{7F3BE473-7802-4B8A-9749-7A75D88E2E1D}" type="presParOf" srcId="{F7E7F8B7-A396-480C-9734-E13C24691759}" destId="{F64DF982-DA3E-4098-A873-F0EB16249F0B}" srcOrd="0" destOrd="0" presId="urn:microsoft.com/office/officeart/2005/8/layout/orgChart1"/>
    <dgm:cxn modelId="{968F92AC-2BC0-49C0-BA3F-DB99742925F2}" type="presParOf" srcId="{F7E7F8B7-A396-480C-9734-E13C24691759}" destId="{280AB0F9-A7BA-416E-9986-00B20398CCB2}" srcOrd="1" destOrd="0" presId="urn:microsoft.com/office/officeart/2005/8/layout/orgChart1"/>
    <dgm:cxn modelId="{75D1C059-F59F-465B-9489-D0A3732B1456}" type="presParOf" srcId="{5FDDF5E1-6A42-4DF3-ACD5-E5CCF5878B50}" destId="{4CFC6EEF-D464-4BD7-BDCF-08821152D0E0}" srcOrd="1" destOrd="0" presId="urn:microsoft.com/office/officeart/2005/8/layout/orgChart1"/>
    <dgm:cxn modelId="{590AD2C9-50A3-493D-B9EB-C342EB8E8C47}" type="presParOf" srcId="{5FDDF5E1-6A42-4DF3-ACD5-E5CCF5878B50}" destId="{653783F0-F16A-4968-9773-AE6D18BD4C8E}" srcOrd="2" destOrd="0" presId="urn:microsoft.com/office/officeart/2005/8/layout/orgChart1"/>
    <dgm:cxn modelId="{02362EA9-EE79-46E7-BD4C-2FA3ADD636EA}" type="presParOf" srcId="{15503908-2ADE-4588-81D5-99F96C611B7C}" destId="{D73073FA-CF6B-433D-B319-B98CADE5B873}" srcOrd="2" destOrd="0" presId="urn:microsoft.com/office/officeart/2005/8/layout/orgChart1"/>
    <dgm:cxn modelId="{6F45BC7B-4F91-4F97-B217-77CD5AC1578E}" type="presParOf" srcId="{2DE06185-027A-4A57-B37A-DE0A681A23D2}" destId="{27B860B0-3434-4E8D-A161-373B386A3493}" srcOrd="2" destOrd="0" presId="urn:microsoft.com/office/officeart/2005/8/layout/orgChart1"/>
    <dgm:cxn modelId="{D24D2EC7-A8B4-4F39-A669-BF5B70FB16B0}" type="presParOf" srcId="{2DE06185-027A-4A57-B37A-DE0A681A23D2}" destId="{C0F129D6-EFFC-42A7-B49F-BFE22DD4CD61}" srcOrd="3" destOrd="0" presId="urn:microsoft.com/office/officeart/2005/8/layout/orgChart1"/>
    <dgm:cxn modelId="{3FF3ED2A-ACEC-4A40-BA99-E6F46617049F}" type="presParOf" srcId="{C0F129D6-EFFC-42A7-B49F-BFE22DD4CD61}" destId="{D26FB18E-37C8-4393-A9AD-1BE59D6A91FB}" srcOrd="0" destOrd="0" presId="urn:microsoft.com/office/officeart/2005/8/layout/orgChart1"/>
    <dgm:cxn modelId="{639D65F1-35BB-4128-9759-313AD6110B5D}" type="presParOf" srcId="{D26FB18E-37C8-4393-A9AD-1BE59D6A91FB}" destId="{8296E619-3F38-4F4F-A63F-DDB205517A35}" srcOrd="0" destOrd="0" presId="urn:microsoft.com/office/officeart/2005/8/layout/orgChart1"/>
    <dgm:cxn modelId="{91638E5D-8396-4DC2-9797-C0697A6874BC}" type="presParOf" srcId="{D26FB18E-37C8-4393-A9AD-1BE59D6A91FB}" destId="{3A2EF090-BCB5-4EDD-BB8C-53EBEC533A30}" srcOrd="1" destOrd="0" presId="urn:microsoft.com/office/officeart/2005/8/layout/orgChart1"/>
    <dgm:cxn modelId="{71F27A1E-09D7-4156-B52C-DDBB6CDFF227}" type="presParOf" srcId="{C0F129D6-EFFC-42A7-B49F-BFE22DD4CD61}" destId="{70E0779E-571D-4D61-9291-7F84DB79F873}" srcOrd="1" destOrd="0" presId="urn:microsoft.com/office/officeart/2005/8/layout/orgChart1"/>
    <dgm:cxn modelId="{987EA0B7-2032-404E-869F-E0784FBEB4DF}" type="presParOf" srcId="{70E0779E-571D-4D61-9291-7F84DB79F873}" destId="{09FB346C-9D5B-4932-AC8B-CD8E93722AD0}" srcOrd="0" destOrd="0" presId="urn:microsoft.com/office/officeart/2005/8/layout/orgChart1"/>
    <dgm:cxn modelId="{0FF8A74D-9112-4EAE-8912-5EF9D57046B5}" type="presParOf" srcId="{70E0779E-571D-4D61-9291-7F84DB79F873}" destId="{89E432C8-C4BE-40E9-B2C7-ED67C7CFB203}" srcOrd="1" destOrd="0" presId="urn:microsoft.com/office/officeart/2005/8/layout/orgChart1"/>
    <dgm:cxn modelId="{122FF141-0BE7-4FEE-9DDB-8379C9325644}" type="presParOf" srcId="{89E432C8-C4BE-40E9-B2C7-ED67C7CFB203}" destId="{AE0FCDE2-B71D-4668-976C-58729E6977E2}" srcOrd="0" destOrd="0" presId="urn:microsoft.com/office/officeart/2005/8/layout/orgChart1"/>
    <dgm:cxn modelId="{29164EA1-39D1-43A7-8451-CC0490795F00}" type="presParOf" srcId="{AE0FCDE2-B71D-4668-976C-58729E6977E2}" destId="{1B7CA4BE-E3A5-4AA5-9D38-1DD73332ED1A}" srcOrd="0" destOrd="0" presId="urn:microsoft.com/office/officeart/2005/8/layout/orgChart1"/>
    <dgm:cxn modelId="{55CEC764-E3FE-43C2-9E38-9022F7239951}" type="presParOf" srcId="{AE0FCDE2-B71D-4668-976C-58729E6977E2}" destId="{884CDF59-F418-41D1-8C56-0E9864C2EF98}" srcOrd="1" destOrd="0" presId="urn:microsoft.com/office/officeart/2005/8/layout/orgChart1"/>
    <dgm:cxn modelId="{51708FFE-8A68-4B02-AF6D-2AF6048AFB77}" type="presParOf" srcId="{89E432C8-C4BE-40E9-B2C7-ED67C7CFB203}" destId="{1A4E46A6-8055-49A4-8F31-9EF8CF469224}" srcOrd="1" destOrd="0" presId="urn:microsoft.com/office/officeart/2005/8/layout/orgChart1"/>
    <dgm:cxn modelId="{ED710DCB-90D4-465D-B413-6E53A95514E1}" type="presParOf" srcId="{89E432C8-C4BE-40E9-B2C7-ED67C7CFB203}" destId="{859B8FF5-DC6A-4768-B9FD-4BBE6ACC8110}" srcOrd="2" destOrd="0" presId="urn:microsoft.com/office/officeart/2005/8/layout/orgChart1"/>
    <dgm:cxn modelId="{CE318148-509D-4987-BF9E-ECE1DE8AA68A}" type="presParOf" srcId="{70E0779E-571D-4D61-9291-7F84DB79F873}" destId="{B2362314-DBED-4F50-BBC7-2020BC3313B6}" srcOrd="2" destOrd="0" presId="urn:microsoft.com/office/officeart/2005/8/layout/orgChart1"/>
    <dgm:cxn modelId="{B23901D9-90E1-4FD6-8711-D5D6B48BFFD7}" type="presParOf" srcId="{70E0779E-571D-4D61-9291-7F84DB79F873}" destId="{14FE7E4B-8DA7-4AD6-A363-EA03BD537772}" srcOrd="3" destOrd="0" presId="urn:microsoft.com/office/officeart/2005/8/layout/orgChart1"/>
    <dgm:cxn modelId="{73E3AC5A-7048-4E94-B63C-BDBE2ABE6411}" type="presParOf" srcId="{14FE7E4B-8DA7-4AD6-A363-EA03BD537772}" destId="{97F65BC5-389F-4D5A-8284-862E3C43698C}" srcOrd="0" destOrd="0" presId="urn:microsoft.com/office/officeart/2005/8/layout/orgChart1"/>
    <dgm:cxn modelId="{8692C47A-02E3-425D-8944-6EF5FE64864C}" type="presParOf" srcId="{97F65BC5-389F-4D5A-8284-862E3C43698C}" destId="{7524851C-3EFF-4987-966C-A4A4C742C90E}" srcOrd="0" destOrd="0" presId="urn:microsoft.com/office/officeart/2005/8/layout/orgChart1"/>
    <dgm:cxn modelId="{F14623FF-3004-422C-B94D-0F1568F6423A}" type="presParOf" srcId="{97F65BC5-389F-4D5A-8284-862E3C43698C}" destId="{AE42E24B-D262-4C27-84C0-1F9DB954AAD3}" srcOrd="1" destOrd="0" presId="urn:microsoft.com/office/officeart/2005/8/layout/orgChart1"/>
    <dgm:cxn modelId="{376F8C37-CC8E-4DEA-9049-D9F310EC56EB}" type="presParOf" srcId="{14FE7E4B-8DA7-4AD6-A363-EA03BD537772}" destId="{12456DBC-6E2B-4321-8725-119442D071F3}" srcOrd="1" destOrd="0" presId="urn:microsoft.com/office/officeart/2005/8/layout/orgChart1"/>
    <dgm:cxn modelId="{CA65B883-F482-46C9-9854-96CCC561DD88}" type="presParOf" srcId="{14FE7E4B-8DA7-4AD6-A363-EA03BD537772}" destId="{7C93A471-4EA7-4F53-96A8-4FB641E3F75E}" srcOrd="2" destOrd="0" presId="urn:microsoft.com/office/officeart/2005/8/layout/orgChart1"/>
    <dgm:cxn modelId="{7FDDEB07-0241-4395-9010-15566D66DBD4}" type="presParOf" srcId="{70E0779E-571D-4D61-9291-7F84DB79F873}" destId="{66ADB518-755F-4A5D-B3CE-745F4F897C0A}" srcOrd="4" destOrd="0" presId="urn:microsoft.com/office/officeart/2005/8/layout/orgChart1"/>
    <dgm:cxn modelId="{71F1A0B8-54CB-42BC-8CC2-F875CCEB0262}" type="presParOf" srcId="{70E0779E-571D-4D61-9291-7F84DB79F873}" destId="{02318768-6352-43D1-9168-2AE383CEC8ED}" srcOrd="5" destOrd="0" presId="urn:microsoft.com/office/officeart/2005/8/layout/orgChart1"/>
    <dgm:cxn modelId="{C79A3E8B-BD7C-4050-BB9A-1319730F5C07}" type="presParOf" srcId="{02318768-6352-43D1-9168-2AE383CEC8ED}" destId="{953D430D-7957-4E6D-9388-A00F1DB9EAA8}" srcOrd="0" destOrd="0" presId="urn:microsoft.com/office/officeart/2005/8/layout/orgChart1"/>
    <dgm:cxn modelId="{5103C63B-1B5D-453A-A98E-1571CCEE6AD6}" type="presParOf" srcId="{953D430D-7957-4E6D-9388-A00F1DB9EAA8}" destId="{A505893F-22C0-4416-B4C9-ED819DF83281}" srcOrd="0" destOrd="0" presId="urn:microsoft.com/office/officeart/2005/8/layout/orgChart1"/>
    <dgm:cxn modelId="{890AB9F7-30DE-48B5-B5BE-ECCA8BFDD68F}" type="presParOf" srcId="{953D430D-7957-4E6D-9388-A00F1DB9EAA8}" destId="{EE336BD6-A68F-4EC7-8607-BB8BFA9D668E}" srcOrd="1" destOrd="0" presId="urn:microsoft.com/office/officeart/2005/8/layout/orgChart1"/>
    <dgm:cxn modelId="{8267B270-EBF5-4389-90FE-D995A0F55213}" type="presParOf" srcId="{02318768-6352-43D1-9168-2AE383CEC8ED}" destId="{FF7D431C-06D3-43A8-AE64-0C814457B278}" srcOrd="1" destOrd="0" presId="urn:microsoft.com/office/officeart/2005/8/layout/orgChart1"/>
    <dgm:cxn modelId="{567B351B-03C5-46F2-A889-EE6F1F9D4B85}" type="presParOf" srcId="{02318768-6352-43D1-9168-2AE383CEC8ED}" destId="{60D8D64A-B3D1-49AB-BE61-6BA87612BCBB}" srcOrd="2" destOrd="0" presId="urn:microsoft.com/office/officeart/2005/8/layout/orgChart1"/>
    <dgm:cxn modelId="{64D637F6-4378-4828-B5CD-30ED247D9C5E}" type="presParOf" srcId="{C0F129D6-EFFC-42A7-B49F-BFE22DD4CD61}" destId="{9C7FD6B7-9162-4054-8CFC-A53604AB0B3C}" srcOrd="2" destOrd="0" presId="urn:microsoft.com/office/officeart/2005/8/layout/orgChart1"/>
    <dgm:cxn modelId="{5CC3E2A5-BBFE-4E33-8CE4-C9274312C96A}" type="presParOf" srcId="{2DE06185-027A-4A57-B37A-DE0A681A23D2}" destId="{5ECF9CE0-2855-4013-A1A9-1EA0BA4C4FD1}" srcOrd="4" destOrd="0" presId="urn:microsoft.com/office/officeart/2005/8/layout/orgChart1"/>
    <dgm:cxn modelId="{724AB7E6-FDEB-4DF6-A122-0E68F91B84D5}" type="presParOf" srcId="{2DE06185-027A-4A57-B37A-DE0A681A23D2}" destId="{90B7EAA6-9846-414A-94A1-1838F3DF0C4D}" srcOrd="5" destOrd="0" presId="urn:microsoft.com/office/officeart/2005/8/layout/orgChart1"/>
    <dgm:cxn modelId="{54C5CC9B-9E27-4623-A939-DE22997062D4}" type="presParOf" srcId="{90B7EAA6-9846-414A-94A1-1838F3DF0C4D}" destId="{46A38836-F378-45CC-9CEC-D9A6C2DFCF29}" srcOrd="0" destOrd="0" presId="urn:microsoft.com/office/officeart/2005/8/layout/orgChart1"/>
    <dgm:cxn modelId="{7CDC4D48-ED89-4755-8B20-73AE6822B72B}" type="presParOf" srcId="{46A38836-F378-45CC-9CEC-D9A6C2DFCF29}" destId="{171B65B3-7CC1-49F7-86E5-7FB897CE635E}" srcOrd="0" destOrd="0" presId="urn:microsoft.com/office/officeart/2005/8/layout/orgChart1"/>
    <dgm:cxn modelId="{D61696BB-77F4-42EF-885E-A8887B41C5AA}" type="presParOf" srcId="{46A38836-F378-45CC-9CEC-D9A6C2DFCF29}" destId="{7A5EAAB7-1205-4A13-B8F7-785E2C15EA12}" srcOrd="1" destOrd="0" presId="urn:microsoft.com/office/officeart/2005/8/layout/orgChart1"/>
    <dgm:cxn modelId="{73336A0F-64EC-44B6-BB66-D046BA7F3C21}" type="presParOf" srcId="{90B7EAA6-9846-414A-94A1-1838F3DF0C4D}" destId="{676893EF-B2C2-4C57-8A3B-7E6DF2F1321F}" srcOrd="1" destOrd="0" presId="urn:microsoft.com/office/officeart/2005/8/layout/orgChart1"/>
    <dgm:cxn modelId="{07CA272A-F7D0-443E-8679-CD68CD3A0F2A}" type="presParOf" srcId="{676893EF-B2C2-4C57-8A3B-7E6DF2F1321F}" destId="{6EAC63A8-085D-405E-8BCC-D1A2FDF36374}" srcOrd="0" destOrd="0" presId="urn:microsoft.com/office/officeart/2005/8/layout/orgChart1"/>
    <dgm:cxn modelId="{F9217726-1CE5-49DE-9147-F0B6E3A5D3BE}" type="presParOf" srcId="{676893EF-B2C2-4C57-8A3B-7E6DF2F1321F}" destId="{B9389D38-2F64-4775-87C0-6C44B5AD3B1B}" srcOrd="1" destOrd="0" presId="urn:microsoft.com/office/officeart/2005/8/layout/orgChart1"/>
    <dgm:cxn modelId="{4416B785-1A07-4DA7-A613-7177693E0EF2}" type="presParOf" srcId="{B9389D38-2F64-4775-87C0-6C44B5AD3B1B}" destId="{6DAF87CD-F146-4AFD-8ECB-850048AA4B20}" srcOrd="0" destOrd="0" presId="urn:microsoft.com/office/officeart/2005/8/layout/orgChart1"/>
    <dgm:cxn modelId="{CD958E72-1F88-4F4C-8749-2921B2A6B200}" type="presParOf" srcId="{6DAF87CD-F146-4AFD-8ECB-850048AA4B20}" destId="{B305013B-DB68-43EC-A671-4C93EB498FDE}" srcOrd="0" destOrd="0" presId="urn:microsoft.com/office/officeart/2005/8/layout/orgChart1"/>
    <dgm:cxn modelId="{58F05729-BC7C-4844-8CFF-A4BD7DC17E29}" type="presParOf" srcId="{6DAF87CD-F146-4AFD-8ECB-850048AA4B20}" destId="{86F07332-C098-4EBA-875F-F116625F4405}" srcOrd="1" destOrd="0" presId="urn:microsoft.com/office/officeart/2005/8/layout/orgChart1"/>
    <dgm:cxn modelId="{86A2F5F4-C944-4AFC-A12E-C2FE1C7A0022}" type="presParOf" srcId="{B9389D38-2F64-4775-87C0-6C44B5AD3B1B}" destId="{D6B5A9A5-A7AF-474A-88E0-4BDD9BB5EF0F}" srcOrd="1" destOrd="0" presId="urn:microsoft.com/office/officeart/2005/8/layout/orgChart1"/>
    <dgm:cxn modelId="{0A43A6D7-7281-498E-BD2F-7C3F7290CA03}" type="presParOf" srcId="{B9389D38-2F64-4775-87C0-6C44B5AD3B1B}" destId="{FEFDFA36-FC1A-4A6C-B5C1-EE274BD1528A}" srcOrd="2" destOrd="0" presId="urn:microsoft.com/office/officeart/2005/8/layout/orgChart1"/>
    <dgm:cxn modelId="{4D4FDA6D-D8EB-46D8-8247-7780221A4732}" type="presParOf" srcId="{90B7EAA6-9846-414A-94A1-1838F3DF0C4D}" destId="{679B4B23-6B63-447C-A5C9-A19AC48B71A3}" srcOrd="2" destOrd="0" presId="urn:microsoft.com/office/officeart/2005/8/layout/orgChart1"/>
    <dgm:cxn modelId="{ECC932A3-5DED-4A89-B84B-E780974B2A1E}" type="presParOf" srcId="{2DE06185-027A-4A57-B37A-DE0A681A23D2}" destId="{E9BB9262-D4E7-4532-BBCA-D2917E2121B9}" srcOrd="6" destOrd="0" presId="urn:microsoft.com/office/officeart/2005/8/layout/orgChart1"/>
    <dgm:cxn modelId="{2D5A0E4D-D5B3-444E-B081-80300A26B00D}" type="presParOf" srcId="{2DE06185-027A-4A57-B37A-DE0A681A23D2}" destId="{71E3336E-7C20-43BF-8950-37809C1F1D28}" srcOrd="7" destOrd="0" presId="urn:microsoft.com/office/officeart/2005/8/layout/orgChart1"/>
    <dgm:cxn modelId="{F801702C-8359-47CA-A9D0-C627D69D61FD}" type="presParOf" srcId="{71E3336E-7C20-43BF-8950-37809C1F1D28}" destId="{38F9310B-F9FB-430D-BB68-0DB5F951F450}" srcOrd="0" destOrd="0" presId="urn:microsoft.com/office/officeart/2005/8/layout/orgChart1"/>
    <dgm:cxn modelId="{5360932A-FE79-4982-9FC0-57A880269601}" type="presParOf" srcId="{38F9310B-F9FB-430D-BB68-0DB5F951F450}" destId="{945377E5-110F-491D-8079-DC691B29022E}" srcOrd="0" destOrd="0" presId="urn:microsoft.com/office/officeart/2005/8/layout/orgChart1"/>
    <dgm:cxn modelId="{5755E7D9-4478-4091-893D-25A54B217D88}" type="presParOf" srcId="{38F9310B-F9FB-430D-BB68-0DB5F951F450}" destId="{EE38FC8A-E609-48BF-BB07-31952A193C42}" srcOrd="1" destOrd="0" presId="urn:microsoft.com/office/officeart/2005/8/layout/orgChart1"/>
    <dgm:cxn modelId="{E01E1271-2D9F-4262-9D57-833C3B1E79AC}" type="presParOf" srcId="{71E3336E-7C20-43BF-8950-37809C1F1D28}" destId="{800CD2E8-59B6-4C77-B37D-73B01E65C7A0}" srcOrd="1" destOrd="0" presId="urn:microsoft.com/office/officeart/2005/8/layout/orgChart1"/>
    <dgm:cxn modelId="{F0B7E444-5303-4E50-9227-144BB93469F9}" type="presParOf" srcId="{800CD2E8-59B6-4C77-B37D-73B01E65C7A0}" destId="{0307F04F-18A7-406F-B3F2-DC2DC2AFCC0A}" srcOrd="0" destOrd="0" presId="urn:microsoft.com/office/officeart/2005/8/layout/orgChart1"/>
    <dgm:cxn modelId="{B7FA5078-CA95-4C77-B1FE-0E44B38D9C7F}" type="presParOf" srcId="{800CD2E8-59B6-4C77-B37D-73B01E65C7A0}" destId="{D35EBFC5-E35B-43DD-B8E0-09F6EB43F7B9}" srcOrd="1" destOrd="0" presId="urn:microsoft.com/office/officeart/2005/8/layout/orgChart1"/>
    <dgm:cxn modelId="{964CD9D4-5CF4-4D44-9637-FAAD5C0AFE05}" type="presParOf" srcId="{D35EBFC5-E35B-43DD-B8E0-09F6EB43F7B9}" destId="{1CD3C794-96F5-463F-99EA-9DA756E37053}" srcOrd="0" destOrd="0" presId="urn:microsoft.com/office/officeart/2005/8/layout/orgChart1"/>
    <dgm:cxn modelId="{3BEF15E7-5D61-42D2-90E1-3EEA3183F43F}" type="presParOf" srcId="{1CD3C794-96F5-463F-99EA-9DA756E37053}" destId="{F904706B-4D8D-426E-AA0D-B75DCBE4B6D2}" srcOrd="0" destOrd="0" presId="urn:microsoft.com/office/officeart/2005/8/layout/orgChart1"/>
    <dgm:cxn modelId="{A9DFFF7B-AFCE-4068-9E02-7C3EE837668E}" type="presParOf" srcId="{1CD3C794-96F5-463F-99EA-9DA756E37053}" destId="{E58FA425-8EF9-4775-9AEF-29F87BB0860F}" srcOrd="1" destOrd="0" presId="urn:microsoft.com/office/officeart/2005/8/layout/orgChart1"/>
    <dgm:cxn modelId="{57BD401B-BD64-4217-8D6E-1CF06B1A7579}" type="presParOf" srcId="{D35EBFC5-E35B-43DD-B8E0-09F6EB43F7B9}" destId="{A3C5841A-EFA3-4079-A3E9-D59F2CD34BA8}" srcOrd="1" destOrd="0" presId="urn:microsoft.com/office/officeart/2005/8/layout/orgChart1"/>
    <dgm:cxn modelId="{301CFFB5-1D05-47DF-BD99-137D90F510E6}" type="presParOf" srcId="{D35EBFC5-E35B-43DD-B8E0-09F6EB43F7B9}" destId="{724C664E-41F3-4FF6-B85A-439994D58509}" srcOrd="2" destOrd="0" presId="urn:microsoft.com/office/officeart/2005/8/layout/orgChart1"/>
    <dgm:cxn modelId="{8441DB69-F6D9-44C0-BF5F-71DB3ED84B98}" type="presParOf" srcId="{800CD2E8-59B6-4C77-B37D-73B01E65C7A0}" destId="{DF43B794-CC38-484F-8C40-4D3B93E4468E}" srcOrd="2" destOrd="0" presId="urn:microsoft.com/office/officeart/2005/8/layout/orgChart1"/>
    <dgm:cxn modelId="{B6FC0CBF-B048-4B0A-A821-BF00DB18E079}" type="presParOf" srcId="{800CD2E8-59B6-4C77-B37D-73B01E65C7A0}" destId="{9EA52FCB-7FD6-41A1-AC35-A3ED92AA02EB}" srcOrd="3" destOrd="0" presId="urn:microsoft.com/office/officeart/2005/8/layout/orgChart1"/>
    <dgm:cxn modelId="{3DD89735-3E1D-4F09-AEA4-C14B5C584154}" type="presParOf" srcId="{9EA52FCB-7FD6-41A1-AC35-A3ED92AA02EB}" destId="{416F9FFD-C005-42C2-A0C4-0009D7B61F07}" srcOrd="0" destOrd="0" presId="urn:microsoft.com/office/officeart/2005/8/layout/orgChart1"/>
    <dgm:cxn modelId="{F9C8804C-FC3F-4532-8DD4-44FD84446D57}" type="presParOf" srcId="{416F9FFD-C005-42C2-A0C4-0009D7B61F07}" destId="{DD20AA5E-67C9-4B81-B514-92910D8EECFD}" srcOrd="0" destOrd="0" presId="urn:microsoft.com/office/officeart/2005/8/layout/orgChart1"/>
    <dgm:cxn modelId="{B67E8120-1B67-4259-A0A4-A38EBBBF933E}" type="presParOf" srcId="{416F9FFD-C005-42C2-A0C4-0009D7B61F07}" destId="{03039B07-6078-47A6-B791-759D92D4CBB0}" srcOrd="1" destOrd="0" presId="urn:microsoft.com/office/officeart/2005/8/layout/orgChart1"/>
    <dgm:cxn modelId="{21277E6F-A648-4265-8105-19E69E7A7287}" type="presParOf" srcId="{9EA52FCB-7FD6-41A1-AC35-A3ED92AA02EB}" destId="{12E38B7A-0CF5-4018-A8D0-44855404E63A}" srcOrd="1" destOrd="0" presId="urn:microsoft.com/office/officeart/2005/8/layout/orgChart1"/>
    <dgm:cxn modelId="{5EBDE5C0-3DB7-41E9-8D1D-C7E06F819B47}" type="presParOf" srcId="{9EA52FCB-7FD6-41A1-AC35-A3ED92AA02EB}" destId="{7FB4E3F3-7A58-481D-BB3F-7A8C4111554E}" srcOrd="2" destOrd="0" presId="urn:microsoft.com/office/officeart/2005/8/layout/orgChart1"/>
    <dgm:cxn modelId="{2B18C5F5-B53F-439E-8652-A46FD6D39A81}" type="presParOf" srcId="{71E3336E-7C20-43BF-8950-37809C1F1D28}" destId="{804738D4-6675-4E7B-827A-48F7613208EF}" srcOrd="2" destOrd="0" presId="urn:microsoft.com/office/officeart/2005/8/layout/orgChart1"/>
    <dgm:cxn modelId="{0669CD08-E8E2-4D94-BA26-A863638EB187}" type="presParOf" srcId="{2DE06185-027A-4A57-B37A-DE0A681A23D2}" destId="{CA8AE68B-FE0B-45FC-AA73-263EF9038B8B}" srcOrd="8" destOrd="0" presId="urn:microsoft.com/office/officeart/2005/8/layout/orgChart1"/>
    <dgm:cxn modelId="{43391A99-55F3-42C3-851D-E8E1B1626055}" type="presParOf" srcId="{2DE06185-027A-4A57-B37A-DE0A681A23D2}" destId="{EB3ABD7F-658F-49CF-A497-6F93D1A96454}" srcOrd="9" destOrd="0" presId="urn:microsoft.com/office/officeart/2005/8/layout/orgChart1"/>
    <dgm:cxn modelId="{08E467A9-1DB4-4D11-8F2F-778343EC97C9}" type="presParOf" srcId="{EB3ABD7F-658F-49CF-A497-6F93D1A96454}" destId="{AD32095E-D91B-40D6-9114-3204446F771B}" srcOrd="0" destOrd="0" presId="urn:microsoft.com/office/officeart/2005/8/layout/orgChart1"/>
    <dgm:cxn modelId="{1EAE04D1-1897-4344-8D8A-FE2DCF25B544}" type="presParOf" srcId="{AD32095E-D91B-40D6-9114-3204446F771B}" destId="{CDF32E4A-BEC3-414E-A651-512A9F4DB01A}" srcOrd="0" destOrd="0" presId="urn:microsoft.com/office/officeart/2005/8/layout/orgChart1"/>
    <dgm:cxn modelId="{6940726F-C875-4B25-89CE-B7C7E46B8C0A}" type="presParOf" srcId="{AD32095E-D91B-40D6-9114-3204446F771B}" destId="{BC786E84-764E-4FF8-870B-6AB513580A48}" srcOrd="1" destOrd="0" presId="urn:microsoft.com/office/officeart/2005/8/layout/orgChart1"/>
    <dgm:cxn modelId="{633C3220-AC89-4DB5-A946-4070E4CBCF12}" type="presParOf" srcId="{EB3ABD7F-658F-49CF-A497-6F93D1A96454}" destId="{8915789D-F685-4036-8752-35F8CD36AE37}" srcOrd="1" destOrd="0" presId="urn:microsoft.com/office/officeart/2005/8/layout/orgChart1"/>
    <dgm:cxn modelId="{D7DC5413-D588-461E-ADA6-D0526CD012A8}" type="presParOf" srcId="{EB3ABD7F-658F-49CF-A497-6F93D1A96454}" destId="{B551EA44-48D9-41C8-AB6A-FC16B6CAA4AB}" srcOrd="2" destOrd="0" presId="urn:microsoft.com/office/officeart/2005/8/layout/orgChart1"/>
    <dgm:cxn modelId="{48E71D6B-2BB1-47A1-9FAB-BA4751656884}" type="presParOf" srcId="{4A726398-CE31-4600-A1EC-2BC9A4F9CD2B}" destId="{D51AFF7D-BB2B-4FD3-8B5C-7681F152420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745D2A-7AF6-4285-A5F2-C7C0406BDC79}" type="doc">
      <dgm:prSet loTypeId="urn:microsoft.com/office/officeart/2005/8/layout/pList2" loCatId="list" qsTypeId="urn:microsoft.com/office/officeart/2005/8/quickstyle/simple1" qsCatId="simple" csTypeId="urn:microsoft.com/office/officeart/2005/8/colors/accent3_1" csCatId="accent3" phldr="1"/>
      <dgm:spPr/>
    </dgm:pt>
    <dgm:pt modelId="{EFDE8159-96F2-4E2F-8AEF-2519E0A82512}">
      <dgm:prSet phldrT="[텍스트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김민수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latinLnBrk="1"/>
          <a:endParaRPr lang="en-US" altLang="ko-KR" sz="1400" b="1" dirty="0" smtClean="0">
            <a:latin typeface="+mn-ea"/>
            <a:ea typeface="+mn-ea"/>
          </a:endParaRPr>
        </a:p>
        <a:p>
          <a:pPr latinLnBrk="1"/>
          <a:r>
            <a:rPr lang="ko-KR" altLang="en-US" sz="1400" b="1" dirty="0" err="1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사랑꾼</a:t>
          </a:r>
          <a:r>
            <a:rPr lang="ko-KR" altLang="en-US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 </a:t>
          </a:r>
          <a:r>
            <a:rPr lang="en-US" altLang="ko-KR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PM</a:t>
          </a:r>
        </a:p>
      </dgm:t>
    </dgm:pt>
    <dgm:pt modelId="{7EFF7DB4-8288-4CED-B8F4-AD7527E40408}" type="parTrans" cxnId="{8BF766B7-67D5-4594-8CFA-EB0A85ED7C16}">
      <dgm:prSet/>
      <dgm:spPr/>
      <dgm:t>
        <a:bodyPr/>
        <a:lstStyle/>
        <a:p>
          <a:pPr latinLnBrk="1"/>
          <a:endParaRPr lang="ko-KR" altLang="en-US"/>
        </a:p>
      </dgm:t>
    </dgm:pt>
    <dgm:pt modelId="{688C1618-7CAD-49A9-870B-F22A8BEA51A7}" type="sibTrans" cxnId="{8BF766B7-67D5-4594-8CFA-EB0A85ED7C16}">
      <dgm:prSet/>
      <dgm:spPr/>
      <dgm:t>
        <a:bodyPr/>
        <a:lstStyle/>
        <a:p>
          <a:pPr latinLnBrk="1"/>
          <a:endParaRPr lang="ko-KR" altLang="en-US"/>
        </a:p>
      </dgm:t>
    </dgm:pt>
    <dgm:pt modelId="{E32819AB-B680-47DC-B79E-BD811DE81655}">
      <dgm:prSet phldrT="[텍스트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김진욱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latinLnBrk="1"/>
          <a:endParaRPr lang="en-US" altLang="ko-KR" sz="1400" b="1" dirty="0" smtClean="0">
            <a:solidFill>
              <a:schemeClr val="bg2">
                <a:lumMod val="25000"/>
              </a:schemeClr>
            </a:solidFill>
            <a:latin typeface="+mn-ea"/>
            <a:ea typeface="+mn-ea"/>
          </a:endParaRPr>
        </a:p>
        <a:p>
          <a:pPr latinLnBrk="1"/>
          <a:r>
            <a:rPr lang="ko-KR" altLang="en-US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일개미     개발자</a:t>
          </a:r>
          <a:r>
            <a:rPr lang="en-US" altLang="ko-KR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1</a:t>
          </a:r>
          <a:endParaRPr lang="ko-KR" altLang="en-US" sz="1400" b="1" dirty="0">
            <a:solidFill>
              <a:schemeClr val="bg2">
                <a:lumMod val="25000"/>
              </a:schemeClr>
            </a:solidFill>
            <a:latin typeface="+mn-ea"/>
            <a:ea typeface="+mn-ea"/>
          </a:endParaRPr>
        </a:p>
      </dgm:t>
    </dgm:pt>
    <dgm:pt modelId="{10ECD113-91D8-4865-89F0-4BC428C36350}" type="parTrans" cxnId="{B7CA9499-08DD-49F2-B8D9-01CD215A1A1C}">
      <dgm:prSet/>
      <dgm:spPr/>
      <dgm:t>
        <a:bodyPr/>
        <a:lstStyle/>
        <a:p>
          <a:pPr latinLnBrk="1"/>
          <a:endParaRPr lang="ko-KR" altLang="en-US"/>
        </a:p>
      </dgm:t>
    </dgm:pt>
    <dgm:pt modelId="{92A9ED1E-CF5A-48E8-820D-68FE85BC9BFD}" type="sibTrans" cxnId="{B7CA9499-08DD-49F2-B8D9-01CD215A1A1C}">
      <dgm:prSet/>
      <dgm:spPr/>
      <dgm:t>
        <a:bodyPr/>
        <a:lstStyle/>
        <a:p>
          <a:pPr latinLnBrk="1"/>
          <a:endParaRPr lang="ko-KR" altLang="en-US"/>
        </a:p>
      </dgm:t>
    </dgm:pt>
    <dgm:pt modelId="{E8CB126F-C654-4340-942F-118F347FA5A2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 err="1" smtClean="0">
              <a:solidFill>
                <a:schemeClr val="tx1"/>
              </a:solidFill>
              <a:latin typeface="+mn-ea"/>
              <a:ea typeface="+mn-ea"/>
            </a:rPr>
            <a:t>민금새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latinLnBrk="1"/>
          <a:endParaRPr lang="en-US" altLang="ko-KR" sz="1400" b="1" dirty="0" smtClean="0">
            <a:solidFill>
              <a:schemeClr val="bg2">
                <a:lumMod val="25000"/>
              </a:schemeClr>
            </a:solidFill>
            <a:latin typeface="+mn-ea"/>
            <a:ea typeface="+mn-ea"/>
          </a:endParaRPr>
        </a:p>
        <a:p>
          <a:pPr latinLnBrk="1"/>
          <a:r>
            <a:rPr lang="ko-KR" altLang="en-US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무결점      개발자</a:t>
          </a:r>
          <a:r>
            <a:rPr lang="en-US" altLang="ko-KR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2</a:t>
          </a:r>
          <a:endParaRPr lang="ko-KR" altLang="en-US" sz="1400" b="1" dirty="0">
            <a:solidFill>
              <a:schemeClr val="bg2">
                <a:lumMod val="25000"/>
              </a:schemeClr>
            </a:solidFill>
            <a:latin typeface="+mn-ea"/>
            <a:ea typeface="+mn-ea"/>
          </a:endParaRPr>
        </a:p>
      </dgm:t>
    </dgm:pt>
    <dgm:pt modelId="{F9BC0526-880D-42D6-B780-F5D92CFC3B62}" type="parTrans" cxnId="{6D8DDEB4-8E78-49DC-AD5C-AC27D5F0DB0B}">
      <dgm:prSet/>
      <dgm:spPr/>
      <dgm:t>
        <a:bodyPr/>
        <a:lstStyle/>
        <a:p>
          <a:pPr latinLnBrk="1"/>
          <a:endParaRPr lang="ko-KR" altLang="en-US"/>
        </a:p>
      </dgm:t>
    </dgm:pt>
    <dgm:pt modelId="{80FB47D7-F913-47B4-A169-52D309CA4A36}" type="sibTrans" cxnId="{6D8DDEB4-8E78-49DC-AD5C-AC27D5F0DB0B}">
      <dgm:prSet/>
      <dgm:spPr/>
      <dgm:t>
        <a:bodyPr/>
        <a:lstStyle/>
        <a:p>
          <a:pPr latinLnBrk="1"/>
          <a:endParaRPr lang="ko-KR" altLang="en-US"/>
        </a:p>
      </dgm:t>
    </dgm:pt>
    <dgm:pt modelId="{8AF9F028-63AE-4A54-A99C-4AA05B55D322}">
      <dgm:prSet phldrT="[텍스트]" custT="1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정승혜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latinLnBrk="1"/>
          <a:endParaRPr lang="en-US" altLang="ko-KR" sz="1400" b="1" dirty="0" smtClean="0">
            <a:solidFill>
              <a:schemeClr val="bg2">
                <a:lumMod val="25000"/>
              </a:schemeClr>
            </a:solidFill>
            <a:latin typeface="+mn-ea"/>
            <a:ea typeface="+mn-ea"/>
          </a:endParaRPr>
        </a:p>
        <a:p>
          <a:pPr latinLnBrk="1"/>
          <a:r>
            <a:rPr lang="ko-KR" altLang="en-US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현실 </a:t>
          </a:r>
          <a:r>
            <a:rPr lang="ko-KR" altLang="en-US" sz="1400" b="1" dirty="0" err="1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심심이개발자</a:t>
          </a:r>
          <a:r>
            <a:rPr lang="en-US" altLang="ko-KR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4</a:t>
          </a:r>
          <a:endParaRPr lang="ko-KR" altLang="en-US" sz="1400" b="1" dirty="0">
            <a:solidFill>
              <a:schemeClr val="bg2">
                <a:lumMod val="25000"/>
              </a:schemeClr>
            </a:solidFill>
            <a:latin typeface="+mn-ea"/>
            <a:ea typeface="+mn-ea"/>
          </a:endParaRPr>
        </a:p>
      </dgm:t>
    </dgm:pt>
    <dgm:pt modelId="{8A822F67-67CD-43E1-8C3C-31ABB40A84C5}" type="parTrans" cxnId="{9BFDE80E-348D-43AD-81E1-8CD97AA90388}">
      <dgm:prSet/>
      <dgm:spPr/>
      <dgm:t>
        <a:bodyPr/>
        <a:lstStyle/>
        <a:p>
          <a:pPr latinLnBrk="1"/>
          <a:endParaRPr lang="ko-KR" altLang="en-US"/>
        </a:p>
      </dgm:t>
    </dgm:pt>
    <dgm:pt modelId="{6F00D6C5-D5E7-44F6-9CF6-1F7811C2124F}" type="sibTrans" cxnId="{9BFDE80E-348D-43AD-81E1-8CD97AA90388}">
      <dgm:prSet/>
      <dgm:spPr/>
      <dgm:t>
        <a:bodyPr/>
        <a:lstStyle/>
        <a:p>
          <a:pPr latinLnBrk="1"/>
          <a:endParaRPr lang="ko-KR" altLang="en-US"/>
        </a:p>
      </dgm:t>
    </dgm:pt>
    <dgm:pt modelId="{4CA9B78F-83F0-4C95-9B92-799C95E9AFA5}">
      <dgm:prSet phldrT="[텍스트]" custT="1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 smtClean="0">
              <a:solidFill>
                <a:schemeClr val="tx1"/>
              </a:solidFill>
              <a:latin typeface="+mn-ea"/>
              <a:ea typeface="+mn-ea"/>
            </a:rPr>
            <a:t>박운용</a:t>
          </a:r>
          <a:endParaRPr lang="en-US" altLang="ko-KR" sz="1400" b="1" dirty="0" smtClean="0">
            <a:solidFill>
              <a:schemeClr val="tx1"/>
            </a:solidFill>
            <a:latin typeface="+mn-ea"/>
            <a:ea typeface="+mn-ea"/>
          </a:endParaRPr>
        </a:p>
        <a:p>
          <a:pPr latinLnBrk="1"/>
          <a:endParaRPr lang="en-US" altLang="ko-KR" sz="1400" b="1" dirty="0" smtClean="0">
            <a:solidFill>
              <a:schemeClr val="bg2">
                <a:lumMod val="25000"/>
              </a:schemeClr>
            </a:solidFill>
            <a:latin typeface="+mn-ea"/>
            <a:ea typeface="+mn-ea"/>
          </a:endParaRPr>
        </a:p>
        <a:p>
          <a:pPr latinLnBrk="1"/>
          <a:r>
            <a:rPr lang="ko-KR" altLang="en-US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굴러온 돌    개발자</a:t>
          </a:r>
          <a:r>
            <a:rPr lang="en-US" altLang="ko-KR" sz="1400" b="1" dirty="0" smtClean="0">
              <a:solidFill>
                <a:schemeClr val="bg2">
                  <a:lumMod val="25000"/>
                </a:schemeClr>
              </a:solidFill>
              <a:latin typeface="+mn-ea"/>
              <a:ea typeface="+mn-ea"/>
            </a:rPr>
            <a:t>3</a:t>
          </a:r>
          <a:endParaRPr lang="ko-KR" altLang="en-US" sz="1400" b="1" dirty="0">
            <a:solidFill>
              <a:schemeClr val="bg2">
                <a:lumMod val="25000"/>
              </a:schemeClr>
            </a:solidFill>
            <a:latin typeface="+mn-ea"/>
            <a:ea typeface="+mn-ea"/>
          </a:endParaRPr>
        </a:p>
      </dgm:t>
    </dgm:pt>
    <dgm:pt modelId="{C4D7F357-8F89-46EE-92DE-AFE71FD7E284}" type="parTrans" cxnId="{B2C3794D-0384-49E6-BBBD-517A5CD5336B}">
      <dgm:prSet/>
      <dgm:spPr/>
      <dgm:t>
        <a:bodyPr/>
        <a:lstStyle/>
        <a:p>
          <a:pPr latinLnBrk="1"/>
          <a:endParaRPr lang="ko-KR" altLang="en-US"/>
        </a:p>
      </dgm:t>
    </dgm:pt>
    <dgm:pt modelId="{620FCA25-D7E3-4C06-BCE1-DBE238A2D043}" type="sibTrans" cxnId="{B2C3794D-0384-49E6-BBBD-517A5CD5336B}">
      <dgm:prSet/>
      <dgm:spPr/>
      <dgm:t>
        <a:bodyPr/>
        <a:lstStyle/>
        <a:p>
          <a:pPr latinLnBrk="1"/>
          <a:endParaRPr lang="ko-KR" altLang="en-US"/>
        </a:p>
      </dgm:t>
    </dgm:pt>
    <dgm:pt modelId="{3EB9CE49-BDEC-4D73-821E-8D796A82700E}" type="pres">
      <dgm:prSet presAssocID="{D8745D2A-7AF6-4285-A5F2-C7C0406BDC79}" presName="Name0" presStyleCnt="0">
        <dgm:presLayoutVars>
          <dgm:dir/>
          <dgm:resizeHandles val="exact"/>
        </dgm:presLayoutVars>
      </dgm:prSet>
      <dgm:spPr/>
    </dgm:pt>
    <dgm:pt modelId="{7960A23F-15BB-4071-B2D6-7E5C75DE5444}" type="pres">
      <dgm:prSet presAssocID="{D8745D2A-7AF6-4285-A5F2-C7C0406BDC79}" presName="bkgdShp" presStyleLbl="alignAccFollowNode1" presStyleIdx="0" presStyleCnt="1" custLinFactNeighborY="524"/>
      <dgm:spPr/>
    </dgm:pt>
    <dgm:pt modelId="{1F233902-F446-44B0-BD2A-7BC88EAECE11}" type="pres">
      <dgm:prSet presAssocID="{D8745D2A-7AF6-4285-A5F2-C7C0406BDC79}" presName="linComp" presStyleCnt="0"/>
      <dgm:spPr/>
    </dgm:pt>
    <dgm:pt modelId="{F0329004-6655-4C0D-9F53-3A2142B9B613}" type="pres">
      <dgm:prSet presAssocID="{EFDE8159-96F2-4E2F-8AEF-2519E0A82512}" presName="compNode" presStyleCnt="0"/>
      <dgm:spPr/>
    </dgm:pt>
    <dgm:pt modelId="{B17D4FA8-986D-429C-B1B4-CDE86FD097F7}" type="pres">
      <dgm:prSet presAssocID="{EFDE8159-96F2-4E2F-8AEF-2519E0A825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AB9060E-836D-4888-89F9-8A3A2AD862DB}" type="pres">
      <dgm:prSet presAssocID="{EFDE8159-96F2-4E2F-8AEF-2519E0A82512}" presName="invisiNode" presStyleLbl="node1" presStyleIdx="0" presStyleCnt="5"/>
      <dgm:spPr/>
    </dgm:pt>
    <dgm:pt modelId="{9CB973DC-FC22-407C-BD87-0E30E8744FEC}" type="pres">
      <dgm:prSet presAssocID="{EFDE8159-96F2-4E2F-8AEF-2519E0A82512}" presName="imagNode" presStyleLbl="fgImgPlace1" presStyleIdx="0" presStyleCnt="5"/>
      <dgm:spPr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FAF1081-00E7-44BC-8F26-7CB833494562}" type="pres">
      <dgm:prSet presAssocID="{688C1618-7CAD-49A9-870B-F22A8BEA51A7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4EA4F45-5776-4F50-BBD9-F97A7A1066FC}" type="pres">
      <dgm:prSet presAssocID="{E32819AB-B680-47DC-B79E-BD811DE81655}" presName="compNode" presStyleCnt="0"/>
      <dgm:spPr/>
    </dgm:pt>
    <dgm:pt modelId="{53F7B690-23A7-4E19-97A6-D03DFBDB2471}" type="pres">
      <dgm:prSet presAssocID="{E32819AB-B680-47DC-B79E-BD811DE8165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BEEC79-20A5-46CC-89CD-480955371EA2}" type="pres">
      <dgm:prSet presAssocID="{E32819AB-B680-47DC-B79E-BD811DE81655}" presName="invisiNode" presStyleLbl="node1" presStyleIdx="1" presStyleCnt="5"/>
      <dgm:spPr/>
    </dgm:pt>
    <dgm:pt modelId="{6839140F-5F55-4908-B905-08F7F5103386}" type="pres">
      <dgm:prSet presAssocID="{E32819AB-B680-47DC-B79E-BD811DE81655}" presName="imagNode" presStyleLbl="fgImgPlace1" presStyleIdx="1" presStyleCnt="5"/>
      <dgm:spPr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AB29ED4-0BF4-4E6F-96B4-AE5D4758DF0E}" type="pres">
      <dgm:prSet presAssocID="{92A9ED1E-CF5A-48E8-820D-68FE85BC9BFD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D92C1369-A459-4B03-8380-CA91ACCE002B}" type="pres">
      <dgm:prSet presAssocID="{E8CB126F-C654-4340-942F-118F347FA5A2}" presName="compNode" presStyleCnt="0"/>
      <dgm:spPr/>
    </dgm:pt>
    <dgm:pt modelId="{0EA9736B-7A00-4FF8-A9FE-FC70E2B99492}" type="pres">
      <dgm:prSet presAssocID="{E8CB126F-C654-4340-942F-118F347FA5A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00D3900-ECCB-40D8-BF46-B3A7F05A16FB}" type="pres">
      <dgm:prSet presAssocID="{E8CB126F-C654-4340-942F-118F347FA5A2}" presName="invisiNode" presStyleLbl="node1" presStyleIdx="2" presStyleCnt="5"/>
      <dgm:spPr/>
    </dgm:pt>
    <dgm:pt modelId="{A3FDEC60-B614-43E3-AA15-959D69888D55}" type="pres">
      <dgm:prSet presAssocID="{E8CB126F-C654-4340-942F-118F347FA5A2}" presName="imagNode" presStyleLbl="fgImgPlace1" presStyleIdx="2" presStyleCnt="5"/>
      <dgm:spPr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CE98E4D4-D55B-4655-BA00-B95B226C95E5}" type="pres">
      <dgm:prSet presAssocID="{80FB47D7-F913-47B4-A169-52D309CA4A36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BA1EE98D-4AE0-44A4-80D9-BC8A99AE1BB6}" type="pres">
      <dgm:prSet presAssocID="{4CA9B78F-83F0-4C95-9B92-799C95E9AFA5}" presName="compNode" presStyleCnt="0"/>
      <dgm:spPr/>
    </dgm:pt>
    <dgm:pt modelId="{B480B2C5-E47A-4DEF-AEAC-A6F7B344BE08}" type="pres">
      <dgm:prSet presAssocID="{4CA9B78F-83F0-4C95-9B92-799C95E9AFA5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A0DA93-1C56-48D7-92EA-46A0AAA63FAE}" type="pres">
      <dgm:prSet presAssocID="{4CA9B78F-83F0-4C95-9B92-799C95E9AFA5}" presName="invisiNode" presStyleLbl="node1" presStyleIdx="3" presStyleCnt="5"/>
      <dgm:spPr/>
    </dgm:pt>
    <dgm:pt modelId="{8ECAAF39-C807-431D-A89F-730990A45291}" type="pres">
      <dgm:prSet presAssocID="{4CA9B78F-83F0-4C95-9B92-799C95E9AFA5}" presName="imagNode" presStyleLbl="fgImgPlace1" presStyleIdx="3" presStyleCnt="5"/>
      <dgm:spPr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7076F483-A92D-4ED7-A511-F6C983F6BFCC}" type="pres">
      <dgm:prSet presAssocID="{620FCA25-D7E3-4C06-BCE1-DBE238A2D043}" presName="sibTrans" presStyleLbl="sibTrans2D1" presStyleIdx="0" presStyleCnt="0"/>
      <dgm:spPr/>
      <dgm:t>
        <a:bodyPr/>
        <a:lstStyle/>
        <a:p>
          <a:pPr latinLnBrk="1"/>
          <a:endParaRPr lang="ko-KR" altLang="en-US"/>
        </a:p>
      </dgm:t>
    </dgm:pt>
    <dgm:pt modelId="{823F7B63-93E0-435D-93EA-37EA2B117389}" type="pres">
      <dgm:prSet presAssocID="{8AF9F028-63AE-4A54-A99C-4AA05B55D322}" presName="compNode" presStyleCnt="0"/>
      <dgm:spPr/>
    </dgm:pt>
    <dgm:pt modelId="{C4526C8F-BFB7-45E7-80B3-D2F777789EA8}" type="pres">
      <dgm:prSet presAssocID="{8AF9F028-63AE-4A54-A99C-4AA05B55D32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99B6A00-A6C0-444F-89D1-87D6E35F0442}" type="pres">
      <dgm:prSet presAssocID="{8AF9F028-63AE-4A54-A99C-4AA05B55D322}" presName="invisiNode" presStyleLbl="node1" presStyleIdx="4" presStyleCnt="5"/>
      <dgm:spPr/>
    </dgm:pt>
    <dgm:pt modelId="{46EF8DBB-6E60-42CB-8AEA-E6C50988DE67}" type="pres">
      <dgm:prSet presAssocID="{8AF9F028-63AE-4A54-A99C-4AA05B55D322}" presName="imagNode" presStyleLbl="fgImgPlace1" presStyleIdx="4" presStyleCnt="5"/>
      <dgm:spPr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</dgm:ptLst>
  <dgm:cxnLst>
    <dgm:cxn modelId="{8BF766B7-67D5-4594-8CFA-EB0A85ED7C16}" srcId="{D8745D2A-7AF6-4285-A5F2-C7C0406BDC79}" destId="{EFDE8159-96F2-4E2F-8AEF-2519E0A82512}" srcOrd="0" destOrd="0" parTransId="{7EFF7DB4-8288-4CED-B8F4-AD7527E40408}" sibTransId="{688C1618-7CAD-49A9-870B-F22A8BEA51A7}"/>
    <dgm:cxn modelId="{39D8F0BC-2100-4A48-9C68-E96A00E72DC8}" type="presOf" srcId="{D8745D2A-7AF6-4285-A5F2-C7C0406BDC79}" destId="{3EB9CE49-BDEC-4D73-821E-8D796A82700E}" srcOrd="0" destOrd="0" presId="urn:microsoft.com/office/officeart/2005/8/layout/pList2"/>
    <dgm:cxn modelId="{2D8DAADB-71AB-4259-8106-4D22F904C9C7}" type="presOf" srcId="{4CA9B78F-83F0-4C95-9B92-799C95E9AFA5}" destId="{B480B2C5-E47A-4DEF-AEAC-A6F7B344BE08}" srcOrd="0" destOrd="0" presId="urn:microsoft.com/office/officeart/2005/8/layout/pList2"/>
    <dgm:cxn modelId="{89DB5B40-8890-4F57-B4E3-9AFAB7473123}" type="presOf" srcId="{8AF9F028-63AE-4A54-A99C-4AA05B55D322}" destId="{C4526C8F-BFB7-45E7-80B3-D2F777789EA8}" srcOrd="0" destOrd="0" presId="urn:microsoft.com/office/officeart/2005/8/layout/pList2"/>
    <dgm:cxn modelId="{E260BA1B-11A0-42D7-8C82-0E946889F7A3}" type="presOf" srcId="{E32819AB-B680-47DC-B79E-BD811DE81655}" destId="{53F7B690-23A7-4E19-97A6-D03DFBDB2471}" srcOrd="0" destOrd="0" presId="urn:microsoft.com/office/officeart/2005/8/layout/pList2"/>
    <dgm:cxn modelId="{B2C3794D-0384-49E6-BBBD-517A5CD5336B}" srcId="{D8745D2A-7AF6-4285-A5F2-C7C0406BDC79}" destId="{4CA9B78F-83F0-4C95-9B92-799C95E9AFA5}" srcOrd="3" destOrd="0" parTransId="{C4D7F357-8F89-46EE-92DE-AFE71FD7E284}" sibTransId="{620FCA25-D7E3-4C06-BCE1-DBE238A2D043}"/>
    <dgm:cxn modelId="{9BFDE80E-348D-43AD-81E1-8CD97AA90388}" srcId="{D8745D2A-7AF6-4285-A5F2-C7C0406BDC79}" destId="{8AF9F028-63AE-4A54-A99C-4AA05B55D322}" srcOrd="4" destOrd="0" parTransId="{8A822F67-67CD-43E1-8C3C-31ABB40A84C5}" sibTransId="{6F00D6C5-D5E7-44F6-9CF6-1F7811C2124F}"/>
    <dgm:cxn modelId="{BE97968E-273F-4D10-A718-9F3CA278F6B8}" type="presOf" srcId="{620FCA25-D7E3-4C06-BCE1-DBE238A2D043}" destId="{7076F483-A92D-4ED7-A511-F6C983F6BFCC}" srcOrd="0" destOrd="0" presId="urn:microsoft.com/office/officeart/2005/8/layout/pList2"/>
    <dgm:cxn modelId="{1189AB00-E827-44F4-B121-08BA22B8CCCD}" type="presOf" srcId="{E8CB126F-C654-4340-942F-118F347FA5A2}" destId="{0EA9736B-7A00-4FF8-A9FE-FC70E2B99492}" srcOrd="0" destOrd="0" presId="urn:microsoft.com/office/officeart/2005/8/layout/pList2"/>
    <dgm:cxn modelId="{2AE59347-24BC-4DFB-B6BA-81D48AAE7C7F}" type="presOf" srcId="{80FB47D7-F913-47B4-A169-52D309CA4A36}" destId="{CE98E4D4-D55B-4655-BA00-B95B226C95E5}" srcOrd="0" destOrd="0" presId="urn:microsoft.com/office/officeart/2005/8/layout/pList2"/>
    <dgm:cxn modelId="{3CD8B27E-9133-49E5-8468-811AEC1A99C4}" type="presOf" srcId="{688C1618-7CAD-49A9-870B-F22A8BEA51A7}" destId="{9FAF1081-00E7-44BC-8F26-7CB833494562}" srcOrd="0" destOrd="0" presId="urn:microsoft.com/office/officeart/2005/8/layout/pList2"/>
    <dgm:cxn modelId="{6450E053-BDEB-4C94-B3CF-CFB02ED13504}" type="presOf" srcId="{92A9ED1E-CF5A-48E8-820D-68FE85BC9BFD}" destId="{6AB29ED4-0BF4-4E6F-96B4-AE5D4758DF0E}" srcOrd="0" destOrd="0" presId="urn:microsoft.com/office/officeart/2005/8/layout/pList2"/>
    <dgm:cxn modelId="{F0FC638F-0950-4BA6-A55F-3B486E5FA3EC}" type="presOf" srcId="{EFDE8159-96F2-4E2F-8AEF-2519E0A82512}" destId="{B17D4FA8-986D-429C-B1B4-CDE86FD097F7}" srcOrd="0" destOrd="0" presId="urn:microsoft.com/office/officeart/2005/8/layout/pList2"/>
    <dgm:cxn modelId="{B7CA9499-08DD-49F2-B8D9-01CD215A1A1C}" srcId="{D8745D2A-7AF6-4285-A5F2-C7C0406BDC79}" destId="{E32819AB-B680-47DC-B79E-BD811DE81655}" srcOrd="1" destOrd="0" parTransId="{10ECD113-91D8-4865-89F0-4BC428C36350}" sibTransId="{92A9ED1E-CF5A-48E8-820D-68FE85BC9BFD}"/>
    <dgm:cxn modelId="{6D8DDEB4-8E78-49DC-AD5C-AC27D5F0DB0B}" srcId="{D8745D2A-7AF6-4285-A5F2-C7C0406BDC79}" destId="{E8CB126F-C654-4340-942F-118F347FA5A2}" srcOrd="2" destOrd="0" parTransId="{F9BC0526-880D-42D6-B780-F5D92CFC3B62}" sibTransId="{80FB47D7-F913-47B4-A169-52D309CA4A36}"/>
    <dgm:cxn modelId="{50A21ECB-41B8-4E8D-85FF-F550D1020575}" type="presParOf" srcId="{3EB9CE49-BDEC-4D73-821E-8D796A82700E}" destId="{7960A23F-15BB-4071-B2D6-7E5C75DE5444}" srcOrd="0" destOrd="0" presId="urn:microsoft.com/office/officeart/2005/8/layout/pList2"/>
    <dgm:cxn modelId="{D665E550-27A4-46E7-B0D3-7E616391490D}" type="presParOf" srcId="{3EB9CE49-BDEC-4D73-821E-8D796A82700E}" destId="{1F233902-F446-44B0-BD2A-7BC88EAECE11}" srcOrd="1" destOrd="0" presId="urn:microsoft.com/office/officeart/2005/8/layout/pList2"/>
    <dgm:cxn modelId="{8D2FF92E-132B-41B0-AD2B-F8F10F366197}" type="presParOf" srcId="{1F233902-F446-44B0-BD2A-7BC88EAECE11}" destId="{F0329004-6655-4C0D-9F53-3A2142B9B613}" srcOrd="0" destOrd="0" presId="urn:microsoft.com/office/officeart/2005/8/layout/pList2"/>
    <dgm:cxn modelId="{80728D58-BF3F-44B6-A37F-A1FC98750ADE}" type="presParOf" srcId="{F0329004-6655-4C0D-9F53-3A2142B9B613}" destId="{B17D4FA8-986D-429C-B1B4-CDE86FD097F7}" srcOrd="0" destOrd="0" presId="urn:microsoft.com/office/officeart/2005/8/layout/pList2"/>
    <dgm:cxn modelId="{2F7A5F52-158D-4B34-B9AF-4C1E4FFACE71}" type="presParOf" srcId="{F0329004-6655-4C0D-9F53-3A2142B9B613}" destId="{3AB9060E-836D-4888-89F9-8A3A2AD862DB}" srcOrd="1" destOrd="0" presId="urn:microsoft.com/office/officeart/2005/8/layout/pList2"/>
    <dgm:cxn modelId="{4FE18BD7-CED4-42A4-B00F-E890DE44DC2D}" type="presParOf" srcId="{F0329004-6655-4C0D-9F53-3A2142B9B613}" destId="{9CB973DC-FC22-407C-BD87-0E30E8744FEC}" srcOrd="2" destOrd="0" presId="urn:microsoft.com/office/officeart/2005/8/layout/pList2"/>
    <dgm:cxn modelId="{853BBE3A-0DA8-4A47-83FC-495DCEC314E8}" type="presParOf" srcId="{1F233902-F446-44B0-BD2A-7BC88EAECE11}" destId="{9FAF1081-00E7-44BC-8F26-7CB833494562}" srcOrd="1" destOrd="0" presId="urn:microsoft.com/office/officeart/2005/8/layout/pList2"/>
    <dgm:cxn modelId="{878D16C9-7BCE-4D5F-AF07-C8571B63ADCE}" type="presParOf" srcId="{1F233902-F446-44B0-BD2A-7BC88EAECE11}" destId="{B4EA4F45-5776-4F50-BBD9-F97A7A1066FC}" srcOrd="2" destOrd="0" presId="urn:microsoft.com/office/officeart/2005/8/layout/pList2"/>
    <dgm:cxn modelId="{02007DE1-FC07-4CB5-9BA3-C47B6BDF5684}" type="presParOf" srcId="{B4EA4F45-5776-4F50-BBD9-F97A7A1066FC}" destId="{53F7B690-23A7-4E19-97A6-D03DFBDB2471}" srcOrd="0" destOrd="0" presId="urn:microsoft.com/office/officeart/2005/8/layout/pList2"/>
    <dgm:cxn modelId="{D5C16C79-C05C-4245-A5B0-9B7417BB5BAF}" type="presParOf" srcId="{B4EA4F45-5776-4F50-BBD9-F97A7A1066FC}" destId="{88BEEC79-20A5-46CC-89CD-480955371EA2}" srcOrd="1" destOrd="0" presId="urn:microsoft.com/office/officeart/2005/8/layout/pList2"/>
    <dgm:cxn modelId="{EC038924-0B5D-4583-8AFA-584E536C6889}" type="presParOf" srcId="{B4EA4F45-5776-4F50-BBD9-F97A7A1066FC}" destId="{6839140F-5F55-4908-B905-08F7F5103386}" srcOrd="2" destOrd="0" presId="urn:microsoft.com/office/officeart/2005/8/layout/pList2"/>
    <dgm:cxn modelId="{5F3FAAB8-AA51-415B-9394-69C671944322}" type="presParOf" srcId="{1F233902-F446-44B0-BD2A-7BC88EAECE11}" destId="{6AB29ED4-0BF4-4E6F-96B4-AE5D4758DF0E}" srcOrd="3" destOrd="0" presId="urn:microsoft.com/office/officeart/2005/8/layout/pList2"/>
    <dgm:cxn modelId="{B8D7FF7B-A7F2-4AEC-A628-42847FB76ECD}" type="presParOf" srcId="{1F233902-F446-44B0-BD2A-7BC88EAECE11}" destId="{D92C1369-A459-4B03-8380-CA91ACCE002B}" srcOrd="4" destOrd="0" presId="urn:microsoft.com/office/officeart/2005/8/layout/pList2"/>
    <dgm:cxn modelId="{5B36DC24-A34E-4833-8A23-741D3ADA9E64}" type="presParOf" srcId="{D92C1369-A459-4B03-8380-CA91ACCE002B}" destId="{0EA9736B-7A00-4FF8-A9FE-FC70E2B99492}" srcOrd="0" destOrd="0" presId="urn:microsoft.com/office/officeart/2005/8/layout/pList2"/>
    <dgm:cxn modelId="{71D0ECC5-3DB1-4710-8884-0BD257E7B8FA}" type="presParOf" srcId="{D92C1369-A459-4B03-8380-CA91ACCE002B}" destId="{400D3900-ECCB-40D8-BF46-B3A7F05A16FB}" srcOrd="1" destOrd="0" presId="urn:microsoft.com/office/officeart/2005/8/layout/pList2"/>
    <dgm:cxn modelId="{8EFFD45D-78CA-4778-9EEC-03FB593EE83F}" type="presParOf" srcId="{D92C1369-A459-4B03-8380-CA91ACCE002B}" destId="{A3FDEC60-B614-43E3-AA15-959D69888D55}" srcOrd="2" destOrd="0" presId="urn:microsoft.com/office/officeart/2005/8/layout/pList2"/>
    <dgm:cxn modelId="{652E2A8D-0CE7-4D6C-A012-8CEB6E353A07}" type="presParOf" srcId="{1F233902-F446-44B0-BD2A-7BC88EAECE11}" destId="{CE98E4D4-D55B-4655-BA00-B95B226C95E5}" srcOrd="5" destOrd="0" presId="urn:microsoft.com/office/officeart/2005/8/layout/pList2"/>
    <dgm:cxn modelId="{1F5679F6-71E4-49F1-8A32-2B8D0085881F}" type="presParOf" srcId="{1F233902-F446-44B0-BD2A-7BC88EAECE11}" destId="{BA1EE98D-4AE0-44A4-80D9-BC8A99AE1BB6}" srcOrd="6" destOrd="0" presId="urn:microsoft.com/office/officeart/2005/8/layout/pList2"/>
    <dgm:cxn modelId="{DF15A5E4-C25F-4B53-A7E5-117601729A43}" type="presParOf" srcId="{BA1EE98D-4AE0-44A4-80D9-BC8A99AE1BB6}" destId="{B480B2C5-E47A-4DEF-AEAC-A6F7B344BE08}" srcOrd="0" destOrd="0" presId="urn:microsoft.com/office/officeart/2005/8/layout/pList2"/>
    <dgm:cxn modelId="{A112282A-9D7F-4E84-884C-FA9C56C7010C}" type="presParOf" srcId="{BA1EE98D-4AE0-44A4-80D9-BC8A99AE1BB6}" destId="{92A0DA93-1C56-48D7-92EA-46A0AAA63FAE}" srcOrd="1" destOrd="0" presId="urn:microsoft.com/office/officeart/2005/8/layout/pList2"/>
    <dgm:cxn modelId="{05E8BDD7-DEF2-4246-9A46-8B0B4E345E66}" type="presParOf" srcId="{BA1EE98D-4AE0-44A4-80D9-BC8A99AE1BB6}" destId="{8ECAAF39-C807-431D-A89F-730990A45291}" srcOrd="2" destOrd="0" presId="urn:microsoft.com/office/officeart/2005/8/layout/pList2"/>
    <dgm:cxn modelId="{6511DCE4-DD58-439A-8E63-D46466CF4472}" type="presParOf" srcId="{1F233902-F446-44B0-BD2A-7BC88EAECE11}" destId="{7076F483-A92D-4ED7-A511-F6C983F6BFCC}" srcOrd="7" destOrd="0" presId="urn:microsoft.com/office/officeart/2005/8/layout/pList2"/>
    <dgm:cxn modelId="{0A5B30A4-2927-4DC3-9C2B-06AB344F96BD}" type="presParOf" srcId="{1F233902-F446-44B0-BD2A-7BC88EAECE11}" destId="{823F7B63-93E0-435D-93EA-37EA2B117389}" srcOrd="8" destOrd="0" presId="urn:microsoft.com/office/officeart/2005/8/layout/pList2"/>
    <dgm:cxn modelId="{F46817CF-21F3-4836-93F8-ACB382354391}" type="presParOf" srcId="{823F7B63-93E0-435D-93EA-37EA2B117389}" destId="{C4526C8F-BFB7-45E7-80B3-D2F777789EA8}" srcOrd="0" destOrd="0" presId="urn:microsoft.com/office/officeart/2005/8/layout/pList2"/>
    <dgm:cxn modelId="{977096EB-E03B-4B5E-963E-96FCA4348B14}" type="presParOf" srcId="{823F7B63-93E0-435D-93EA-37EA2B117389}" destId="{199B6A00-A6C0-444F-89D1-87D6E35F0442}" srcOrd="1" destOrd="0" presId="urn:microsoft.com/office/officeart/2005/8/layout/pList2"/>
    <dgm:cxn modelId="{CF3FAE6B-307A-4266-B429-B9BA814914C3}" type="presParOf" srcId="{823F7B63-93E0-435D-93EA-37EA2B117389}" destId="{46EF8DBB-6E60-42CB-8AEA-E6C50988DE6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A8AE68B-FE0B-45FC-AA73-263EF9038B8B}">
      <dsp:nvSpPr>
        <dsp:cNvPr id="0" name=""/>
        <dsp:cNvSpPr/>
      </dsp:nvSpPr>
      <dsp:spPr>
        <a:xfrm>
          <a:off x="3822700" y="1033963"/>
          <a:ext cx="3167586" cy="274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436"/>
              </a:lnTo>
              <a:lnTo>
                <a:pt x="3167586" y="137436"/>
              </a:lnTo>
              <a:lnTo>
                <a:pt x="3167586" y="274873"/>
              </a:lnTo>
            </a:path>
          </a:pathLst>
        </a:custGeom>
        <a:noFill/>
        <a:ln w="12700" cap="flat" cmpd="sng" algn="ctr">
          <a:solidFill>
            <a:srgbClr val="E7535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43B794-CC38-484F-8C40-4D3B93E4468E}">
      <dsp:nvSpPr>
        <dsp:cNvPr id="0" name=""/>
        <dsp:cNvSpPr/>
      </dsp:nvSpPr>
      <dsp:spPr>
        <a:xfrm>
          <a:off x="4882925" y="1963296"/>
          <a:ext cx="196338" cy="1531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1436"/>
              </a:lnTo>
              <a:lnTo>
                <a:pt x="196338" y="153143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07F04F-18A7-406F-B3F2-DC2DC2AFCC0A}">
      <dsp:nvSpPr>
        <dsp:cNvPr id="0" name=""/>
        <dsp:cNvSpPr/>
      </dsp:nvSpPr>
      <dsp:spPr>
        <a:xfrm>
          <a:off x="4882925" y="1963296"/>
          <a:ext cx="182816" cy="602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103"/>
              </a:lnTo>
              <a:lnTo>
                <a:pt x="182816" y="60210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B9262-D4E7-4532-BBCA-D2917E2121B9}">
      <dsp:nvSpPr>
        <dsp:cNvPr id="0" name=""/>
        <dsp:cNvSpPr/>
      </dsp:nvSpPr>
      <dsp:spPr>
        <a:xfrm>
          <a:off x="3822700" y="1033963"/>
          <a:ext cx="1583793" cy="274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7436"/>
              </a:lnTo>
              <a:lnTo>
                <a:pt x="1583793" y="137436"/>
              </a:lnTo>
              <a:lnTo>
                <a:pt x="1583793" y="274873"/>
              </a:lnTo>
            </a:path>
          </a:pathLst>
        </a:custGeom>
        <a:noFill/>
        <a:ln w="12700" cap="flat" cmpd="sng" algn="ctr">
          <a:solidFill>
            <a:srgbClr val="E7535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AC63A8-085D-405E-8BCC-D1A2FDF36374}">
      <dsp:nvSpPr>
        <dsp:cNvPr id="0" name=""/>
        <dsp:cNvSpPr/>
      </dsp:nvSpPr>
      <dsp:spPr>
        <a:xfrm>
          <a:off x="3299131" y="1963296"/>
          <a:ext cx="196338" cy="602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103"/>
              </a:lnTo>
              <a:lnTo>
                <a:pt x="196338" y="60210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CF9CE0-2855-4013-A1A9-1EA0BA4C4FD1}">
      <dsp:nvSpPr>
        <dsp:cNvPr id="0" name=""/>
        <dsp:cNvSpPr/>
      </dsp:nvSpPr>
      <dsp:spPr>
        <a:xfrm>
          <a:off x="3776980" y="1033963"/>
          <a:ext cx="91440" cy="27487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487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DB518-755F-4A5D-B3CE-745F4F897C0A}">
      <dsp:nvSpPr>
        <dsp:cNvPr id="0" name=""/>
        <dsp:cNvSpPr/>
      </dsp:nvSpPr>
      <dsp:spPr>
        <a:xfrm>
          <a:off x="1715338" y="1963296"/>
          <a:ext cx="196338" cy="24607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0769"/>
              </a:lnTo>
              <a:lnTo>
                <a:pt x="196338" y="2460769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362314-DBED-4F50-BBC7-2020BC3313B6}">
      <dsp:nvSpPr>
        <dsp:cNvPr id="0" name=""/>
        <dsp:cNvSpPr/>
      </dsp:nvSpPr>
      <dsp:spPr>
        <a:xfrm>
          <a:off x="1715338" y="1963296"/>
          <a:ext cx="196338" cy="15314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1436"/>
              </a:lnTo>
              <a:lnTo>
                <a:pt x="196338" y="153143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FB346C-9D5B-4932-AC8B-CD8E93722AD0}">
      <dsp:nvSpPr>
        <dsp:cNvPr id="0" name=""/>
        <dsp:cNvSpPr/>
      </dsp:nvSpPr>
      <dsp:spPr>
        <a:xfrm>
          <a:off x="1715338" y="1963296"/>
          <a:ext cx="196338" cy="602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103"/>
              </a:lnTo>
              <a:lnTo>
                <a:pt x="196338" y="60210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860B0-3434-4E8D-A161-373B386A3493}">
      <dsp:nvSpPr>
        <dsp:cNvPr id="0" name=""/>
        <dsp:cNvSpPr/>
      </dsp:nvSpPr>
      <dsp:spPr>
        <a:xfrm>
          <a:off x="2238906" y="1033963"/>
          <a:ext cx="1583793" cy="274873"/>
        </a:xfrm>
        <a:custGeom>
          <a:avLst/>
          <a:gdLst/>
          <a:ahLst/>
          <a:cxnLst/>
          <a:rect l="0" t="0" r="0" b="0"/>
          <a:pathLst>
            <a:path>
              <a:moveTo>
                <a:pt x="1583793" y="0"/>
              </a:moveTo>
              <a:lnTo>
                <a:pt x="1583793" y="137436"/>
              </a:lnTo>
              <a:lnTo>
                <a:pt x="0" y="137436"/>
              </a:lnTo>
              <a:lnTo>
                <a:pt x="0" y="27487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3D9987-46D6-41E9-9435-6DD534DE6559}">
      <dsp:nvSpPr>
        <dsp:cNvPr id="0" name=""/>
        <dsp:cNvSpPr/>
      </dsp:nvSpPr>
      <dsp:spPr>
        <a:xfrm>
          <a:off x="131545" y="1963296"/>
          <a:ext cx="196338" cy="602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02103"/>
              </a:lnTo>
              <a:lnTo>
                <a:pt x="196338" y="60210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8BD79B-CA1D-4048-BCFD-9348C4E4D719}">
      <dsp:nvSpPr>
        <dsp:cNvPr id="0" name=""/>
        <dsp:cNvSpPr/>
      </dsp:nvSpPr>
      <dsp:spPr>
        <a:xfrm>
          <a:off x="655113" y="1033963"/>
          <a:ext cx="3167586" cy="274873"/>
        </a:xfrm>
        <a:custGeom>
          <a:avLst/>
          <a:gdLst/>
          <a:ahLst/>
          <a:cxnLst/>
          <a:rect l="0" t="0" r="0" b="0"/>
          <a:pathLst>
            <a:path>
              <a:moveTo>
                <a:pt x="3167586" y="0"/>
              </a:moveTo>
              <a:lnTo>
                <a:pt x="3167586" y="137436"/>
              </a:lnTo>
              <a:lnTo>
                <a:pt x="0" y="137436"/>
              </a:lnTo>
              <a:lnTo>
                <a:pt x="0" y="274873"/>
              </a:lnTo>
            </a:path>
          </a:pathLst>
        </a:custGeom>
        <a:noFill/>
        <a:ln w="12700" cap="flat" cmpd="sng" algn="ctr">
          <a:solidFill>
            <a:srgbClr val="E7535F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3B2ED8-19C1-47E4-B493-C02EE0C9BC4E}">
      <dsp:nvSpPr>
        <dsp:cNvPr id="0" name=""/>
        <dsp:cNvSpPr/>
      </dsp:nvSpPr>
      <dsp:spPr>
        <a:xfrm>
          <a:off x="3168239" y="379503"/>
          <a:ext cx="1308920" cy="654460"/>
        </a:xfrm>
        <a:prstGeom prst="rect">
          <a:avLst/>
        </a:prstGeom>
        <a:solidFill>
          <a:srgbClr val="FF697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b="1" kern="1200" dirty="0" err="1" smtClean="0"/>
            <a:t>MarcheLine</a:t>
          </a:r>
          <a:endParaRPr lang="ko-KR" altLang="en-US" sz="1800" b="1" kern="1200" dirty="0"/>
        </a:p>
      </dsp:txBody>
      <dsp:txXfrm>
        <a:off x="3168239" y="379503"/>
        <a:ext cx="1308920" cy="654460"/>
      </dsp:txXfrm>
    </dsp:sp>
    <dsp:sp modelId="{4154FBF4-E266-4D70-A9AD-567FB416D3F0}">
      <dsp:nvSpPr>
        <dsp:cNvPr id="0" name=""/>
        <dsp:cNvSpPr/>
      </dsp:nvSpPr>
      <dsp:spPr>
        <a:xfrm>
          <a:off x="653" y="1308836"/>
          <a:ext cx="1308920" cy="654460"/>
        </a:xfrm>
        <a:prstGeom prst="rect">
          <a:avLst/>
        </a:prstGeom>
        <a:solidFill>
          <a:srgbClr val="FFB7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/>
            <a:t>메인페이지</a:t>
          </a:r>
          <a:endParaRPr lang="en-US" altLang="ko-KR" sz="1400" b="1" kern="1200" dirty="0" smtClean="0"/>
        </a:p>
      </dsp:txBody>
      <dsp:txXfrm>
        <a:off x="653" y="1308836"/>
        <a:ext cx="1308920" cy="654460"/>
      </dsp:txXfrm>
    </dsp:sp>
    <dsp:sp modelId="{F64DF982-DA3E-4098-A873-F0EB16249F0B}">
      <dsp:nvSpPr>
        <dsp:cNvPr id="0" name=""/>
        <dsp:cNvSpPr/>
      </dsp:nvSpPr>
      <dsp:spPr>
        <a:xfrm>
          <a:off x="327883" y="2238169"/>
          <a:ext cx="1308920" cy="654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사용자들 </a:t>
          </a:r>
          <a:r>
            <a:rPr lang="ko-KR" altLang="en-US" sz="1200" b="1" kern="1200" dirty="0" err="1" smtClean="0"/>
            <a:t>피드</a:t>
          </a:r>
          <a:endParaRPr lang="en-US" altLang="ko-KR" sz="1200" b="1" kern="1200" dirty="0" smtClean="0"/>
        </a:p>
      </dsp:txBody>
      <dsp:txXfrm>
        <a:off x="327883" y="2238169"/>
        <a:ext cx="1308920" cy="654460"/>
      </dsp:txXfrm>
    </dsp:sp>
    <dsp:sp modelId="{8296E619-3F38-4F4F-A63F-DDB205517A35}">
      <dsp:nvSpPr>
        <dsp:cNvPr id="0" name=""/>
        <dsp:cNvSpPr/>
      </dsp:nvSpPr>
      <dsp:spPr>
        <a:xfrm>
          <a:off x="1584446" y="1308836"/>
          <a:ext cx="1308920" cy="654460"/>
        </a:xfrm>
        <a:prstGeom prst="rect">
          <a:avLst/>
        </a:prstGeom>
        <a:solidFill>
          <a:srgbClr val="FFB7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사용자  페이지</a:t>
          </a:r>
          <a:endParaRPr lang="en-US" altLang="ko-KR" sz="1400" b="1" kern="1200" dirty="0" smtClean="0"/>
        </a:p>
      </dsp:txBody>
      <dsp:txXfrm>
        <a:off x="1584446" y="1308836"/>
        <a:ext cx="1308920" cy="654460"/>
      </dsp:txXfrm>
    </dsp:sp>
    <dsp:sp modelId="{1B7CA4BE-E3A5-4AA5-9D38-1DD73332ED1A}">
      <dsp:nvSpPr>
        <dsp:cNvPr id="0" name=""/>
        <dsp:cNvSpPr/>
      </dsp:nvSpPr>
      <dsp:spPr>
        <a:xfrm>
          <a:off x="1911676" y="2238169"/>
          <a:ext cx="1308920" cy="654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활동로그 게시판</a:t>
          </a:r>
          <a:endParaRPr lang="en-US" altLang="ko-KR" sz="1200" b="1" kern="1200" dirty="0" smtClean="0"/>
        </a:p>
      </dsp:txBody>
      <dsp:txXfrm>
        <a:off x="1911676" y="2238169"/>
        <a:ext cx="1308920" cy="654460"/>
      </dsp:txXfrm>
    </dsp:sp>
    <dsp:sp modelId="{7524851C-3EFF-4987-966C-A4A4C742C90E}">
      <dsp:nvSpPr>
        <dsp:cNvPr id="0" name=""/>
        <dsp:cNvSpPr/>
      </dsp:nvSpPr>
      <dsp:spPr>
        <a:xfrm>
          <a:off x="1911676" y="3167503"/>
          <a:ext cx="1308920" cy="654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로그인</a:t>
          </a:r>
          <a:r>
            <a:rPr lang="en-US" altLang="ko-KR" sz="1200" b="1" kern="1200" dirty="0" smtClean="0"/>
            <a:t>/</a:t>
          </a:r>
          <a:r>
            <a:rPr lang="ko-KR" altLang="en-US" sz="1200" b="1" kern="1200" dirty="0" smtClean="0"/>
            <a:t>로그아웃</a:t>
          </a:r>
          <a:endParaRPr lang="en-US" altLang="ko-KR" sz="1200" b="1" kern="1200" dirty="0" smtClean="0"/>
        </a:p>
      </dsp:txBody>
      <dsp:txXfrm>
        <a:off x="1911676" y="3167503"/>
        <a:ext cx="1308920" cy="654460"/>
      </dsp:txXfrm>
    </dsp:sp>
    <dsp:sp modelId="{A505893F-22C0-4416-B4C9-ED819DF83281}">
      <dsp:nvSpPr>
        <dsp:cNvPr id="0" name=""/>
        <dsp:cNvSpPr/>
      </dsp:nvSpPr>
      <dsp:spPr>
        <a:xfrm>
          <a:off x="1911676" y="4096836"/>
          <a:ext cx="1308920" cy="654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회원가입</a:t>
          </a:r>
          <a:endParaRPr lang="en-US" altLang="ko-KR" sz="1200" b="1" kern="1200" dirty="0" smtClean="0"/>
        </a:p>
      </dsp:txBody>
      <dsp:txXfrm>
        <a:off x="1911676" y="4096836"/>
        <a:ext cx="1308920" cy="654460"/>
      </dsp:txXfrm>
    </dsp:sp>
    <dsp:sp modelId="{171B65B3-7CC1-49F7-86E5-7FB897CE635E}">
      <dsp:nvSpPr>
        <dsp:cNvPr id="0" name=""/>
        <dsp:cNvSpPr/>
      </dsp:nvSpPr>
      <dsp:spPr>
        <a:xfrm>
          <a:off x="3168239" y="1308836"/>
          <a:ext cx="1308920" cy="654460"/>
        </a:xfrm>
        <a:prstGeom prst="rect">
          <a:avLst/>
        </a:prstGeom>
        <a:solidFill>
          <a:srgbClr val="FFB7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메신저</a:t>
          </a:r>
          <a:endParaRPr lang="en-US" altLang="ko-KR" sz="1400" b="1" kern="1200" dirty="0" smtClean="0"/>
        </a:p>
      </dsp:txBody>
      <dsp:txXfrm>
        <a:off x="3168239" y="1308836"/>
        <a:ext cx="1308920" cy="654460"/>
      </dsp:txXfrm>
    </dsp:sp>
    <dsp:sp modelId="{B305013B-DB68-43EC-A671-4C93EB498FDE}">
      <dsp:nvSpPr>
        <dsp:cNvPr id="0" name=""/>
        <dsp:cNvSpPr/>
      </dsp:nvSpPr>
      <dsp:spPr>
        <a:xfrm>
          <a:off x="3495469" y="2238169"/>
          <a:ext cx="1308920" cy="654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메시지</a:t>
          </a:r>
          <a:endParaRPr lang="en-US" altLang="ko-KR" sz="1200" b="1" kern="1200" dirty="0" smtClean="0"/>
        </a:p>
      </dsp:txBody>
      <dsp:txXfrm>
        <a:off x="3495469" y="2238169"/>
        <a:ext cx="1308920" cy="654460"/>
      </dsp:txXfrm>
    </dsp:sp>
    <dsp:sp modelId="{945377E5-110F-491D-8079-DC691B29022E}">
      <dsp:nvSpPr>
        <dsp:cNvPr id="0" name=""/>
        <dsp:cNvSpPr/>
      </dsp:nvSpPr>
      <dsp:spPr>
        <a:xfrm>
          <a:off x="4752033" y="1308836"/>
          <a:ext cx="1308920" cy="654460"/>
        </a:xfrm>
        <a:prstGeom prst="rect">
          <a:avLst/>
        </a:prstGeom>
        <a:solidFill>
          <a:srgbClr val="FFB7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업로드</a:t>
          </a:r>
          <a:endParaRPr lang="en-US" altLang="ko-KR" sz="1400" b="1" kern="1200" dirty="0" smtClean="0"/>
        </a:p>
      </dsp:txBody>
      <dsp:txXfrm>
        <a:off x="4752033" y="1308836"/>
        <a:ext cx="1308920" cy="654460"/>
      </dsp:txXfrm>
    </dsp:sp>
    <dsp:sp modelId="{F904706B-4D8D-426E-AA0D-B75DCBE4B6D2}">
      <dsp:nvSpPr>
        <dsp:cNvPr id="0" name=""/>
        <dsp:cNvSpPr/>
      </dsp:nvSpPr>
      <dsp:spPr>
        <a:xfrm>
          <a:off x="5065742" y="2238169"/>
          <a:ext cx="1308920" cy="654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사진</a:t>
          </a:r>
          <a:endParaRPr lang="en-US" altLang="ko-KR" sz="1200" b="1" kern="1200" dirty="0" smtClean="0"/>
        </a:p>
      </dsp:txBody>
      <dsp:txXfrm>
        <a:off x="5065742" y="2238169"/>
        <a:ext cx="1308920" cy="654460"/>
      </dsp:txXfrm>
    </dsp:sp>
    <dsp:sp modelId="{DD20AA5E-67C9-4B81-B514-92910D8EECFD}">
      <dsp:nvSpPr>
        <dsp:cNvPr id="0" name=""/>
        <dsp:cNvSpPr/>
      </dsp:nvSpPr>
      <dsp:spPr>
        <a:xfrm>
          <a:off x="5079263" y="3167503"/>
          <a:ext cx="1308920" cy="654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메세지</a:t>
          </a:r>
          <a:endParaRPr lang="en-US" altLang="ko-KR" sz="1200" b="1" kern="1200" dirty="0" smtClean="0"/>
        </a:p>
      </dsp:txBody>
      <dsp:txXfrm>
        <a:off x="5079263" y="3167503"/>
        <a:ext cx="1308920" cy="654460"/>
      </dsp:txXfrm>
    </dsp:sp>
    <dsp:sp modelId="{CDF32E4A-BEC3-414E-A651-512A9F4DB01A}">
      <dsp:nvSpPr>
        <dsp:cNvPr id="0" name=""/>
        <dsp:cNvSpPr/>
      </dsp:nvSpPr>
      <dsp:spPr>
        <a:xfrm>
          <a:off x="6335826" y="1308836"/>
          <a:ext cx="1308920" cy="654460"/>
        </a:xfrm>
        <a:prstGeom prst="rect">
          <a:avLst/>
        </a:prstGeom>
        <a:solidFill>
          <a:srgbClr val="FFB7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검색</a:t>
          </a:r>
          <a:endParaRPr lang="en-US" altLang="ko-KR" sz="1400" b="1" kern="1200" dirty="0" smtClean="0"/>
        </a:p>
      </dsp:txBody>
      <dsp:txXfrm>
        <a:off x="6335826" y="1308836"/>
        <a:ext cx="1308920" cy="65446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960A23F-15BB-4071-B2D6-7E5C75DE5444}">
      <dsp:nvSpPr>
        <dsp:cNvPr id="0" name=""/>
        <dsp:cNvSpPr/>
      </dsp:nvSpPr>
      <dsp:spPr>
        <a:xfrm>
          <a:off x="0" y="10381"/>
          <a:ext cx="7129322" cy="1981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B973DC-FC22-407C-BD87-0E30E8744FEC}">
      <dsp:nvSpPr>
        <dsp:cNvPr id="0" name=""/>
        <dsp:cNvSpPr/>
      </dsp:nvSpPr>
      <dsp:spPr>
        <a:xfrm>
          <a:off x="216170" y="264160"/>
          <a:ext cx="1240181" cy="145288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D4FA8-986D-429C-B1B4-CDE86FD097F7}">
      <dsp:nvSpPr>
        <dsp:cNvPr id="0" name=""/>
        <dsp:cNvSpPr/>
      </dsp:nvSpPr>
      <dsp:spPr>
        <a:xfrm rot="10800000">
          <a:off x="216170" y="1981200"/>
          <a:ext cx="1240181" cy="242146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김민수</a:t>
          </a: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/>
            <a:t>사랑꾼</a:t>
          </a:r>
          <a:r>
            <a:rPr lang="ko-KR" altLang="en-US" sz="1400" b="1" kern="1200" dirty="0" smtClean="0"/>
            <a:t> </a:t>
          </a:r>
          <a:r>
            <a:rPr lang="en-US" altLang="ko-KR" sz="1400" b="1" kern="1200" dirty="0" smtClean="0"/>
            <a:t>PM</a:t>
          </a:r>
        </a:p>
      </dsp:txBody>
      <dsp:txXfrm rot="10800000">
        <a:off x="216170" y="1981200"/>
        <a:ext cx="1240181" cy="2421466"/>
      </dsp:txXfrm>
    </dsp:sp>
    <dsp:sp modelId="{6839140F-5F55-4908-B905-08F7F5103386}">
      <dsp:nvSpPr>
        <dsp:cNvPr id="0" name=""/>
        <dsp:cNvSpPr/>
      </dsp:nvSpPr>
      <dsp:spPr>
        <a:xfrm>
          <a:off x="1580370" y="264160"/>
          <a:ext cx="1240181" cy="145288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F7B690-23A7-4E19-97A6-D03DFBDB2471}">
      <dsp:nvSpPr>
        <dsp:cNvPr id="0" name=""/>
        <dsp:cNvSpPr/>
      </dsp:nvSpPr>
      <dsp:spPr>
        <a:xfrm rot="10800000">
          <a:off x="1580370" y="1981200"/>
          <a:ext cx="1240181" cy="242146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김진욱</a:t>
          </a: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일개미 개발자</a:t>
          </a:r>
          <a:endParaRPr lang="ko-KR" altLang="en-US" sz="1200" b="1" kern="1200" dirty="0"/>
        </a:p>
      </dsp:txBody>
      <dsp:txXfrm rot="10800000">
        <a:off x="1580370" y="1981200"/>
        <a:ext cx="1240181" cy="2421466"/>
      </dsp:txXfrm>
    </dsp:sp>
    <dsp:sp modelId="{A3FDEC60-B614-43E3-AA15-959D69888D55}">
      <dsp:nvSpPr>
        <dsp:cNvPr id="0" name=""/>
        <dsp:cNvSpPr/>
      </dsp:nvSpPr>
      <dsp:spPr>
        <a:xfrm>
          <a:off x="2944570" y="264160"/>
          <a:ext cx="1240181" cy="145288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9736B-7A00-4FF8-A9FE-FC70E2B99492}">
      <dsp:nvSpPr>
        <dsp:cNvPr id="0" name=""/>
        <dsp:cNvSpPr/>
      </dsp:nvSpPr>
      <dsp:spPr>
        <a:xfrm rot="10800000">
          <a:off x="2944570" y="1981200"/>
          <a:ext cx="1240181" cy="242146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err="1" smtClean="0"/>
            <a:t>민금새</a:t>
          </a: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dirty="0" smtClean="0"/>
            <a:t>무결점 개발자</a:t>
          </a:r>
          <a:endParaRPr lang="ko-KR" altLang="en-US" sz="1200" b="1" kern="1200" dirty="0"/>
        </a:p>
      </dsp:txBody>
      <dsp:txXfrm rot="10800000">
        <a:off x="2944570" y="1981200"/>
        <a:ext cx="1240181" cy="2421466"/>
      </dsp:txXfrm>
    </dsp:sp>
    <dsp:sp modelId="{8ECAAF39-C807-431D-A89F-730990A45291}">
      <dsp:nvSpPr>
        <dsp:cNvPr id="0" name=""/>
        <dsp:cNvSpPr/>
      </dsp:nvSpPr>
      <dsp:spPr>
        <a:xfrm>
          <a:off x="4308770" y="264160"/>
          <a:ext cx="1240181" cy="1452880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80B2C5-E47A-4DEF-AEAC-A6F7B344BE08}">
      <dsp:nvSpPr>
        <dsp:cNvPr id="0" name=""/>
        <dsp:cNvSpPr/>
      </dsp:nvSpPr>
      <dsp:spPr>
        <a:xfrm rot="10800000">
          <a:off x="4308770" y="1981200"/>
          <a:ext cx="1240181" cy="242146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박운용</a:t>
          </a: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굴러온 돌 개발자</a:t>
          </a:r>
          <a:endParaRPr lang="ko-KR" altLang="en-US" sz="1400" b="1" kern="1200" dirty="0"/>
        </a:p>
      </dsp:txBody>
      <dsp:txXfrm rot="10800000">
        <a:off x="4308770" y="1981200"/>
        <a:ext cx="1240181" cy="2421466"/>
      </dsp:txXfrm>
    </dsp:sp>
    <dsp:sp modelId="{46EF8DBB-6E60-42CB-8AEA-E6C50988DE67}">
      <dsp:nvSpPr>
        <dsp:cNvPr id="0" name=""/>
        <dsp:cNvSpPr/>
      </dsp:nvSpPr>
      <dsp:spPr>
        <a:xfrm>
          <a:off x="5672970" y="264160"/>
          <a:ext cx="1240181" cy="1452880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26C8F-BFB7-45E7-80B3-D2F777789EA8}">
      <dsp:nvSpPr>
        <dsp:cNvPr id="0" name=""/>
        <dsp:cNvSpPr/>
      </dsp:nvSpPr>
      <dsp:spPr>
        <a:xfrm rot="10800000">
          <a:off x="5672970" y="1981200"/>
          <a:ext cx="1240181" cy="2421466"/>
        </a:xfrm>
        <a:prstGeom prst="round2SameRect">
          <a:avLst>
            <a:gd name="adj1" fmla="val 10500"/>
            <a:gd name="adj2" fmla="val 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정승혜</a:t>
          </a: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1400" b="1" kern="1200" dirty="0" smtClean="0"/>
        </a:p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1" kern="1200" dirty="0" smtClean="0"/>
            <a:t>현실 </a:t>
          </a:r>
          <a:r>
            <a:rPr lang="ko-KR" altLang="en-US" sz="1400" b="1" kern="1200" dirty="0" err="1" smtClean="0"/>
            <a:t>심심이개발자</a:t>
          </a:r>
          <a:endParaRPr lang="ko-KR" altLang="en-US" sz="1400" b="1" kern="1200" dirty="0"/>
        </a:p>
      </dsp:txBody>
      <dsp:txXfrm rot="10800000">
        <a:off x="5672970" y="1981200"/>
        <a:ext cx="1240181" cy="2421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5364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404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7547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5874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0819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279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33272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2420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4658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6205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9264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3597-90CA-440A-9940-6C69264F9B26}" type="datetimeFigureOut">
              <a:rPr lang="ko-KR" altLang="en-US" smtClean="0"/>
              <a:pPr/>
              <a:t>2017-06-05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1892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476455" y="1752601"/>
            <a:ext cx="5075685" cy="3245234"/>
            <a:chOff x="2810752" y="1818636"/>
            <a:chExt cx="4272774" cy="2769827"/>
          </a:xfrm>
        </p:grpSpPr>
        <p:sp>
          <p:nvSpPr>
            <p:cNvPr id="7" name="직사각형 6"/>
            <p:cNvSpPr/>
            <p:nvPr/>
          </p:nvSpPr>
          <p:spPr>
            <a:xfrm>
              <a:off x="4708605" y="4371743"/>
              <a:ext cx="540041" cy="216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0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May.</a:t>
              </a:r>
              <a:r>
                <a:rPr lang="en-US" altLang="ko-KR" sz="1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12</a:t>
              </a:r>
              <a:endParaRPr lang="en-US" altLang="ko-KR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810752" y="2848582"/>
              <a:ext cx="4272774" cy="604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2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SNS(Social Network Service) </a:t>
              </a:r>
              <a:r>
                <a:rPr lang="ko-KR" altLang="en-US" sz="2000" b="1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웹페이지</a:t>
              </a:r>
              <a:r>
                <a:rPr lang="ko-KR" altLang="en-US" sz="2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개발</a:t>
              </a:r>
              <a:endPara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/>
              <a:r>
                <a:rPr lang="en-US" altLang="ko-KR" sz="2000" b="1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MarcheLine</a:t>
              </a:r>
              <a:endParaRPr lang="ko-KR" altLang="en-US" sz="20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681466" y="3616912"/>
              <a:ext cx="2507683" cy="262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en-US" altLang="ko-KR" sz="1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김민수 김진욱</a:t>
              </a:r>
              <a:r>
                <a:rPr lang="en-US" altLang="ko-KR" sz="1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민금새</a:t>
              </a:r>
              <a:r>
                <a:rPr lang="ko-KR" altLang="en-US" sz="1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박운용 </a:t>
              </a:r>
              <a:r>
                <a:rPr lang="en-US" altLang="ko-KR" sz="1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정승혜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035300" y="3488917"/>
              <a:ext cx="3835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/>
            <p:cNvSpPr/>
            <p:nvPr/>
          </p:nvSpPr>
          <p:spPr>
            <a:xfrm>
              <a:off x="4488668" y="1818636"/>
              <a:ext cx="920039" cy="885704"/>
            </a:xfrm>
            <a:prstGeom prst="roundRect">
              <a:avLst>
                <a:gd name="adj" fmla="val 50000"/>
              </a:avLst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488289" y="1847971"/>
              <a:ext cx="915344" cy="78806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200" b="1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Kic</a:t>
              </a:r>
              <a:r>
                <a:rPr lang="en-US" altLang="ko-KR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캠퍼스</a:t>
              </a:r>
              <a:endParaRPr lang="en-US" altLang="ko-KR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ko-KR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</a:p>
            <a:p>
              <a:pPr lvl="0" algn="ctr">
                <a:lnSpc>
                  <a:spcPct val="150000"/>
                </a:lnSpc>
              </a:pPr>
              <a:r>
                <a:rPr lang="en-US" altLang="ko-KR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Final  project</a:t>
              </a:r>
            </a:p>
          </p:txBody>
        </p:sp>
        <p:sp>
          <p:nvSpPr>
            <p:cNvPr id="21" name="이등변 삼각형 20"/>
            <p:cNvSpPr/>
            <p:nvPr/>
          </p:nvSpPr>
          <p:spPr>
            <a:xfrm rot="10800000">
              <a:off x="4922016" y="4318346"/>
              <a:ext cx="61940" cy="53396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xmlns="" val="2641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99034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333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세부일정 추진 계획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Gantt Chart</a:t>
            </a:r>
            <a:endParaRPr lang="ko-KR" altLang="en-US" dirty="0"/>
          </a:p>
        </p:txBody>
      </p:sp>
      <p:pic>
        <p:nvPicPr>
          <p:cNvPr id="7" name="그림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2916" y="1733758"/>
            <a:ext cx="8419911" cy="3763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276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25882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2775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설계도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(ER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다이어그램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" y="1309688"/>
            <a:ext cx="8848725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6276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4033309" y="2410883"/>
            <a:ext cx="1842173" cy="1839384"/>
            <a:chOff x="4035210" y="2465468"/>
            <a:chExt cx="1732837" cy="1730214"/>
          </a:xfrm>
        </p:grpSpPr>
        <p:sp>
          <p:nvSpPr>
            <p:cNvPr id="16" name="타원 15"/>
            <p:cNvSpPr/>
            <p:nvPr/>
          </p:nvSpPr>
          <p:spPr>
            <a:xfrm>
              <a:off x="403521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5652464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4155737" y="2610808"/>
              <a:ext cx="1500626" cy="957018"/>
              <a:chOff x="958726" y="2610808"/>
              <a:chExt cx="1500626" cy="957018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383941" y="2610808"/>
                <a:ext cx="638730" cy="289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Part3.</a:t>
                </a:r>
                <a:endParaRPr lang="ko-KR" altLang="en-US" sz="1400" u="sng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58726" y="3017758"/>
                <a:ext cx="1500626" cy="550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b="1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MarcheLine</a:t>
                </a:r>
                <a:endParaRPr lang="en-US" altLang="ko-KR" sz="16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핵심 포인트</a:t>
                </a:r>
                <a:endParaRPr lang="ko-KR" altLang="en-US" sz="1600" b="1" dirty="0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1108761" y="3511854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36326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429149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1.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페이지 디자인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사용</a:t>
            </a:r>
            <a:endParaRPr lang="en-US" altLang="ko-KR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                   </a:t>
            </a:r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Class </a:t>
            </a:r>
            <a:r>
              <a:rPr lang="ko-KR" altLang="en-US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태그로 스타일 적용</a:t>
            </a:r>
            <a:endParaRPr lang="ko-KR" altLang="en-US" dirty="0" smtClean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grpSp>
        <p:nvGrpSpPr>
          <p:cNvPr id="2" name="그룹 12"/>
          <p:cNvGrpSpPr/>
          <p:nvPr/>
        </p:nvGrpSpPr>
        <p:grpSpPr>
          <a:xfrm>
            <a:off x="4706112" y="357914"/>
            <a:ext cx="4844352" cy="1218410"/>
            <a:chOff x="976313" y="1155700"/>
            <a:chExt cx="7877175" cy="19812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76313" y="1155700"/>
              <a:ext cx="7877175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1155700" y="128270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Header </a:t>
              </a:r>
              <a:r>
                <a:rPr lang="ko-KR" altLang="en-US" b="1" dirty="0" smtClean="0"/>
                <a:t>부분</a:t>
              </a:r>
              <a:endParaRPr lang="ko-KR" altLang="en-US" b="1" dirty="0"/>
            </a:p>
          </p:txBody>
        </p:sp>
      </p:grpSp>
      <p:grpSp>
        <p:nvGrpSpPr>
          <p:cNvPr id="3" name="그룹 21"/>
          <p:cNvGrpSpPr/>
          <p:nvPr/>
        </p:nvGrpSpPr>
        <p:grpSpPr>
          <a:xfrm>
            <a:off x="4706112" y="1731263"/>
            <a:ext cx="4901781" cy="4477373"/>
            <a:chOff x="1300163" y="123825"/>
            <a:chExt cx="7305675" cy="6610350"/>
          </a:xfrm>
        </p:grpSpPr>
        <p:grpSp>
          <p:nvGrpSpPr>
            <p:cNvPr id="6" name="그룹 19"/>
            <p:cNvGrpSpPr/>
            <p:nvPr/>
          </p:nvGrpSpPr>
          <p:grpSpPr>
            <a:xfrm>
              <a:off x="1300163" y="123825"/>
              <a:ext cx="7305675" cy="6610350"/>
              <a:chOff x="1300163" y="123825"/>
              <a:chExt cx="7305675" cy="6610350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300163" y="123825"/>
                <a:ext cx="7305675" cy="66103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600200" y="254000"/>
                <a:ext cx="1854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/>
                  <a:t>Body </a:t>
                </a:r>
                <a:r>
                  <a:rPr lang="ko-KR" altLang="en-US" b="1" dirty="0" smtClean="0"/>
                  <a:t>부분</a:t>
                </a:r>
                <a:endParaRPr lang="ko-KR" altLang="en-US" b="1" dirty="0"/>
              </a:p>
            </p:txBody>
          </p:sp>
        </p:grpSp>
        <p:sp>
          <p:nvSpPr>
            <p:cNvPr id="21" name="직사각형 20"/>
            <p:cNvSpPr/>
            <p:nvPr/>
          </p:nvSpPr>
          <p:spPr>
            <a:xfrm>
              <a:off x="1765300" y="4953000"/>
              <a:ext cx="6299200" cy="1320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18"/>
          <p:cNvGrpSpPr/>
          <p:nvPr/>
        </p:nvGrpSpPr>
        <p:grpSpPr>
          <a:xfrm>
            <a:off x="4706112" y="6083808"/>
            <a:ext cx="5151120" cy="762000"/>
            <a:chOff x="784306" y="4876800"/>
            <a:chExt cx="8383270" cy="1409701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4306" y="4876800"/>
              <a:ext cx="8383270" cy="1409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977900" y="5232400"/>
              <a:ext cx="2227138" cy="683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footer </a:t>
              </a:r>
              <a:r>
                <a:rPr lang="ko-KR" altLang="en-US" b="1" dirty="0" smtClean="0"/>
                <a:t>부분</a:t>
              </a:r>
              <a:endParaRPr lang="ko-KR" altLang="en-US" b="1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470900" y="5562600"/>
              <a:ext cx="546100" cy="495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4291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1.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페이지 디자인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사용</a:t>
            </a:r>
            <a:endParaRPr lang="en-US" altLang="ko-KR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Modal </a:t>
            </a:r>
            <a:r>
              <a:rPr lang="ko-KR" altLang="en-US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사용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" y="1181099"/>
            <a:ext cx="8873427" cy="495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4291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1.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페이지 디자인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사용</a:t>
            </a:r>
            <a:endParaRPr lang="en-US" altLang="ko-KR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Modal </a:t>
            </a:r>
            <a:r>
              <a:rPr lang="ko-KR" altLang="en-US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사용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039" y="76200"/>
            <a:ext cx="7827961" cy="6628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4291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1.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페이지 디자인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부트스트랩 사용</a:t>
            </a:r>
            <a:endParaRPr lang="en-US" altLang="ko-KR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</a:t>
            </a:r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Modal </a:t>
            </a:r>
            <a:r>
              <a:rPr lang="ko-KR" altLang="en-US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사용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98650" y="1595438"/>
            <a:ext cx="63627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8300" y="284996"/>
            <a:ext cx="3624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2. API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적용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위치태그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심심이</a:t>
            </a:r>
            <a:endParaRPr lang="en-US" altLang="ko-KR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457" y="1254018"/>
            <a:ext cx="4318143" cy="4924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kitcoop\Desktop\캡처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0763" y="1236712"/>
            <a:ext cx="4346863" cy="49530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8300" y="284996"/>
            <a:ext cx="391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3. Ajax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ko-KR" altLang="en-US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비동기처리</a:t>
            </a:r>
            <a:endParaRPr lang="en-US" altLang="ko-KR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3990" y="3972409"/>
            <a:ext cx="4961834" cy="2873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그룹 13"/>
          <p:cNvGrpSpPr/>
          <p:nvPr/>
        </p:nvGrpSpPr>
        <p:grpSpPr>
          <a:xfrm>
            <a:off x="2072640" y="939847"/>
            <a:ext cx="6070600" cy="2832100"/>
            <a:chOff x="3835400" y="1231900"/>
            <a:chExt cx="6070600" cy="2832100"/>
          </a:xfrm>
        </p:grpSpPr>
        <p:sp>
          <p:nvSpPr>
            <p:cNvPr id="15" name="직사각형 14"/>
            <p:cNvSpPr/>
            <p:nvPr/>
          </p:nvSpPr>
          <p:spPr>
            <a:xfrm>
              <a:off x="3835400" y="1231900"/>
              <a:ext cx="6070600" cy="28321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42484" y="1334511"/>
              <a:ext cx="5845753" cy="122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45659" y="2688936"/>
              <a:ext cx="5842578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68300" y="284996"/>
            <a:ext cx="391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Point 3. Ajax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</a:t>
            </a:r>
            <a:r>
              <a:rPr lang="ko-KR" altLang="en-US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비동기처리</a:t>
            </a:r>
            <a:endParaRPr lang="en-US" altLang="ko-KR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222" y="999455"/>
            <a:ext cx="6418262" cy="548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634578" y="2410883"/>
            <a:ext cx="8636844" cy="1839384"/>
            <a:chOff x="838200" y="2465468"/>
            <a:chExt cx="8124235" cy="1730214"/>
          </a:xfrm>
        </p:grpSpPr>
        <p:sp>
          <p:nvSpPr>
            <p:cNvPr id="2" name="타원 1"/>
            <p:cNvSpPr/>
            <p:nvPr/>
          </p:nvSpPr>
          <p:spPr>
            <a:xfrm>
              <a:off x="83820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243670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03521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63371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232222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5400000">
              <a:off x="2460702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rot="5400000">
              <a:off x="4056583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5652464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7248345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983153" y="2610808"/>
              <a:ext cx="1440311" cy="878109"/>
              <a:chOff x="983153" y="2610808"/>
              <a:chExt cx="1440311" cy="878109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416210" y="2610808"/>
                <a:ext cx="57419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Part1.</a:t>
                </a:r>
                <a:endParaRPr lang="ko-KR" altLang="en-US" sz="1100" u="sng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983153" y="3110746"/>
                <a:ext cx="1440311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주제 선정 배경과 목적</a:t>
                </a:r>
                <a:endParaRPr lang="ko-KR" altLang="en-US" sz="1200" b="1" dirty="0"/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/>
            <p:cNvGrpSpPr/>
            <p:nvPr/>
          </p:nvGrpSpPr>
          <p:grpSpPr>
            <a:xfrm>
              <a:off x="2707267" y="2610808"/>
              <a:ext cx="1189088" cy="878109"/>
              <a:chOff x="1108762" y="2610808"/>
              <a:chExt cx="1189088" cy="878109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Part2.</a:t>
                </a:r>
                <a:endParaRPr lang="ko-KR" altLang="en-US" sz="1100" u="sng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210842" y="3086021"/>
                <a:ext cx="984936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프로젝트 계획</a:t>
                </a:r>
                <a:endParaRPr lang="en-US" altLang="ko-KR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/>
            <p:cNvGrpSpPr/>
            <p:nvPr/>
          </p:nvGrpSpPr>
          <p:grpSpPr>
            <a:xfrm>
              <a:off x="4303812" y="2610808"/>
              <a:ext cx="1191049" cy="878109"/>
              <a:chOff x="1106801" y="2610808"/>
              <a:chExt cx="1191049" cy="878109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Part3.</a:t>
                </a:r>
                <a:endParaRPr lang="ko-KR" altLang="en-US" sz="1100" u="sng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106801" y="3017758"/>
                <a:ext cx="1171911" cy="434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 b="1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MarcheLine</a:t>
                </a:r>
                <a:endParaRPr lang="en-US" altLang="ko-KR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개발 핵심 포인트</a:t>
                </a:r>
                <a:endParaRPr lang="ko-KR" altLang="en-US" sz="1200" b="1" dirty="0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5904279" y="2610808"/>
              <a:ext cx="1189088" cy="878109"/>
              <a:chOff x="1108762" y="2610808"/>
              <a:chExt cx="1189088" cy="878109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Part4.</a:t>
                </a:r>
                <a:endParaRPr lang="ko-KR" altLang="en-US" sz="1100" u="sng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348161" y="3118107"/>
                <a:ext cx="725583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부가 기능</a:t>
                </a:r>
                <a:endParaRPr lang="ko-KR" altLang="en-US" sz="1200" b="1" dirty="0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7502784" y="2610808"/>
              <a:ext cx="1189088" cy="1125002"/>
              <a:chOff x="1108762" y="2610808"/>
              <a:chExt cx="1189088" cy="1125002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Part5.</a:t>
                </a:r>
                <a:endParaRPr lang="ko-KR" altLang="en-US" sz="1100" u="sng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486779" y="3118495"/>
                <a:ext cx="433058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결론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602129" y="3533153"/>
                <a:ext cx="202354" cy="202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800" dirty="0"/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32532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4033308" y="2410883"/>
            <a:ext cx="1839383" cy="1839384"/>
            <a:chOff x="5633715" y="2465468"/>
            <a:chExt cx="1730213" cy="1730214"/>
          </a:xfrm>
        </p:grpSpPr>
        <p:sp>
          <p:nvSpPr>
            <p:cNvPr id="17" name="타원 16"/>
            <p:cNvSpPr/>
            <p:nvPr/>
          </p:nvSpPr>
          <p:spPr>
            <a:xfrm>
              <a:off x="563371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7248345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5904279" y="2610808"/>
              <a:ext cx="1189088" cy="878109"/>
              <a:chOff x="1108762" y="2610808"/>
              <a:chExt cx="1189088" cy="878109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1383940" y="2610808"/>
                <a:ext cx="638730" cy="289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Part4.</a:t>
                </a:r>
                <a:endParaRPr lang="ko-KR" altLang="en-US" sz="1400" u="sng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236018" y="3132442"/>
                <a:ext cx="905020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b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부가 기능</a:t>
                </a:r>
                <a:endParaRPr lang="ko-KR" altLang="en-US" sz="1600" b="1" dirty="0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36326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136210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부가기능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01. Hash tag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50681" y="1085418"/>
            <a:ext cx="6391275" cy="2047875"/>
            <a:chOff x="250681" y="1085418"/>
            <a:chExt cx="6391275" cy="2047875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0681" y="1085418"/>
              <a:ext cx="6391275" cy="204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직사각형 8"/>
            <p:cNvSpPr/>
            <p:nvPr/>
          </p:nvSpPr>
          <p:spPr>
            <a:xfrm>
              <a:off x="768928" y="1974273"/>
              <a:ext cx="384463" cy="384464"/>
            </a:xfrm>
            <a:prstGeom prst="rect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148" name="Picture 4" descr="C:\Users\kitcoop\Documents\my-icons-collection\png\002-pay-per-clic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7763" y="2379518"/>
              <a:ext cx="563706" cy="563706"/>
            </a:xfrm>
            <a:prstGeom prst="rect">
              <a:avLst/>
            </a:prstGeom>
            <a:noFill/>
          </p:spPr>
        </p:pic>
      </p:grpSp>
      <p:grpSp>
        <p:nvGrpSpPr>
          <p:cNvPr id="25" name="그룹 24"/>
          <p:cNvGrpSpPr/>
          <p:nvPr/>
        </p:nvGrpSpPr>
        <p:grpSpPr>
          <a:xfrm>
            <a:off x="3078480" y="3182112"/>
            <a:ext cx="6827520" cy="3675888"/>
            <a:chOff x="556911" y="1261917"/>
            <a:chExt cx="7849334" cy="4983020"/>
          </a:xfrm>
        </p:grpSpPr>
        <p:grpSp>
          <p:nvGrpSpPr>
            <p:cNvPr id="23" name="그룹 22"/>
            <p:cNvGrpSpPr/>
            <p:nvPr/>
          </p:nvGrpSpPr>
          <p:grpSpPr>
            <a:xfrm>
              <a:off x="556911" y="1261917"/>
              <a:ext cx="7849334" cy="4983020"/>
              <a:chOff x="1157422" y="576117"/>
              <a:chExt cx="7521864" cy="28321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157422" y="576117"/>
                <a:ext cx="7521864" cy="28321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220268" y="599163"/>
                <a:ext cx="1722368" cy="313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Result </a:t>
                </a:r>
                <a:r>
                  <a:rPr lang="ko-KR" altLang="en-US" sz="1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창</a:t>
                </a:r>
                <a:endParaRPr lang="ko-KR" altLang="en-US" sz="1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615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69818" y="1649527"/>
              <a:ext cx="6615545" cy="114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15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66353" y="2546208"/>
              <a:ext cx="6619011" cy="35853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6152" name="Picture 8" descr="C:\Users\kitcoop\Documents\my-icons-collection\png\002-hand-pointing-to-left-direc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55497" y="5813858"/>
            <a:ext cx="423285" cy="423285"/>
          </a:xfrm>
          <a:prstGeom prst="rect">
            <a:avLst/>
          </a:prstGeom>
          <a:noFill/>
        </p:spPr>
      </p:pic>
      <p:pic>
        <p:nvPicPr>
          <p:cNvPr id="6153" name="Picture 9" descr="C:\Users\kitcoop\Documents\my-icons-collection\png\001-hand-pointing-upwar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81324" y="2457595"/>
            <a:ext cx="475239" cy="4752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122911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부가기능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02. Act Log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8715" y="1380259"/>
            <a:ext cx="642937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2" name="Picture 4" descr="C:\Users\kitcoop\AppData\Local\Microsoft\Windows\Temporary Internet Files\Content.IE5\EAGC58ZG\highlight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81862" y="2137063"/>
            <a:ext cx="484904" cy="484904"/>
          </a:xfrm>
          <a:prstGeom prst="rect">
            <a:avLst/>
          </a:prstGeom>
          <a:noFill/>
        </p:spPr>
      </p:pic>
      <p:pic>
        <p:nvPicPr>
          <p:cNvPr id="24" name="Picture 4" descr="C:\Users\kitcoop\AppData\Local\Microsoft\Windows\Temporary Internet Files\Content.IE5\EAGC58ZG\highligh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699173" y="2878270"/>
            <a:ext cx="477987" cy="477987"/>
          </a:xfrm>
          <a:prstGeom prst="rect">
            <a:avLst/>
          </a:prstGeom>
          <a:noFill/>
        </p:spPr>
      </p:pic>
      <p:pic>
        <p:nvPicPr>
          <p:cNvPr id="25" name="Picture 4" descr="C:\Users\kitcoop\AppData\Local\Microsoft\Windows\Temporary Internet Files\Content.IE5\EAGC58ZG\highlight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6608" y="3629890"/>
            <a:ext cx="484904" cy="484904"/>
          </a:xfrm>
          <a:prstGeom prst="rect">
            <a:avLst/>
          </a:prstGeom>
          <a:noFill/>
        </p:spPr>
      </p:pic>
      <p:pic>
        <p:nvPicPr>
          <p:cNvPr id="27" name="Picture 4" descr="C:\Users\kitcoop\AppData\Local\Microsoft\Windows\Temporary Internet Files\Content.IE5\EAGC58ZG\highligh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5036136" y="4371097"/>
            <a:ext cx="477987" cy="4779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202267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부가기능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03. Follower/Follow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1" y="1122218"/>
            <a:ext cx="5164282" cy="512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908" y="1133702"/>
            <a:ext cx="5133107" cy="5090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5753099" y="5680363"/>
            <a:ext cx="997528" cy="40524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Picture 5" descr="C:\Users\kitcoop\Documents\my-icons-collection\png\002-check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8348" y="3940031"/>
            <a:ext cx="332798" cy="332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30128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부가기능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04. </a:t>
            </a:r>
            <a:r>
              <a:rPr lang="ko-KR" altLang="en-US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임시비밀번호 </a:t>
            </a:r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e-mail</a:t>
            </a:r>
            <a:r>
              <a:rPr lang="ko-KR" altLang="en-US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로 전송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311321" y="1275558"/>
            <a:ext cx="7010400" cy="3124200"/>
            <a:chOff x="1789814" y="1875600"/>
            <a:chExt cx="7010400" cy="31242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89814" y="1875600"/>
              <a:ext cx="7010400" cy="312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TextBox 15"/>
            <p:cNvSpPr txBox="1"/>
            <p:nvPr/>
          </p:nvSpPr>
          <p:spPr>
            <a:xfrm>
              <a:off x="3795824" y="2934587"/>
              <a:ext cx="648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2060"/>
                  </a:solidFill>
                </a:rPr>
                <a:t>일치</a:t>
              </a:r>
              <a:endParaRPr lang="ko-KR" altLang="en-US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20634" y="3522922"/>
              <a:ext cx="648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smtClean="0">
                  <a:solidFill>
                    <a:srgbClr val="FF0000"/>
                  </a:solidFill>
                </a:rPr>
                <a:t>오류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9222" name="Picture 6" descr="C:\Users\kitcoop\Documents\my-icons-collection\png\002-warning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22849" y="4338083"/>
              <a:ext cx="574934" cy="574934"/>
            </a:xfrm>
            <a:prstGeom prst="rect">
              <a:avLst/>
            </a:prstGeom>
            <a:noFill/>
          </p:spPr>
        </p:pic>
      </p:grpSp>
      <p:grpSp>
        <p:nvGrpSpPr>
          <p:cNvPr id="26" name="그룹 25"/>
          <p:cNvGrpSpPr/>
          <p:nvPr/>
        </p:nvGrpSpPr>
        <p:grpSpPr>
          <a:xfrm>
            <a:off x="1307804" y="1879367"/>
            <a:ext cx="7028121" cy="2943225"/>
            <a:chOff x="1734658" y="2183815"/>
            <a:chExt cx="6962775" cy="2943225"/>
          </a:xfrm>
        </p:grpSpPr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34658" y="2183815"/>
              <a:ext cx="6962775" cy="294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2" name="TextBox 21"/>
            <p:cNvSpPr txBox="1"/>
            <p:nvPr/>
          </p:nvSpPr>
          <p:spPr>
            <a:xfrm>
              <a:off x="4458587" y="3629335"/>
              <a:ext cx="648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2060"/>
                  </a:solidFill>
                </a:rPr>
                <a:t>일치</a:t>
              </a:r>
              <a:endParaRPr lang="ko-KR" altLang="en-US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72764" y="3079986"/>
              <a:ext cx="6485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FF0000"/>
                  </a:solidFill>
                </a:rPr>
                <a:t>오류</a:t>
              </a:r>
              <a:endParaRPr lang="ko-KR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24" name="Picture 6" descr="C:\Users\kitcoop\Documents\my-icons-collection\png\002-warning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77805" y="4448041"/>
              <a:ext cx="574934" cy="574934"/>
            </a:xfrm>
            <a:prstGeom prst="rect">
              <a:avLst/>
            </a:prstGeom>
            <a:noFill/>
          </p:spPr>
        </p:pic>
      </p:grpSp>
      <p:grpSp>
        <p:nvGrpSpPr>
          <p:cNvPr id="40" name="그룹 39"/>
          <p:cNvGrpSpPr/>
          <p:nvPr/>
        </p:nvGrpSpPr>
        <p:grpSpPr>
          <a:xfrm>
            <a:off x="1408973" y="1517074"/>
            <a:ext cx="6851800" cy="4436917"/>
            <a:chOff x="1606400" y="1288473"/>
            <a:chExt cx="6851800" cy="4436917"/>
          </a:xfrm>
        </p:grpSpPr>
        <p:sp>
          <p:nvSpPr>
            <p:cNvPr id="34" name="직사각형 33"/>
            <p:cNvSpPr/>
            <p:nvPr/>
          </p:nvSpPr>
          <p:spPr>
            <a:xfrm>
              <a:off x="1606400" y="1288473"/>
              <a:ext cx="6851800" cy="443691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711694" y="1383722"/>
              <a:ext cx="6611445" cy="264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14026" y="3370068"/>
              <a:ext cx="5704526" cy="2257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" name="TextBox 35"/>
            <p:cNvSpPr txBox="1"/>
            <p:nvPr/>
          </p:nvSpPr>
          <p:spPr>
            <a:xfrm>
              <a:off x="3303520" y="2271939"/>
              <a:ext cx="6233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2060"/>
                  </a:solidFill>
                </a:rPr>
                <a:t>일치</a:t>
              </a:r>
              <a:endParaRPr lang="ko-KR" altLang="en-US" sz="1600" b="1" dirty="0">
                <a:solidFill>
                  <a:srgbClr val="00206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517959" y="2819194"/>
              <a:ext cx="6546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rgbClr val="002060"/>
                  </a:solidFill>
                </a:rPr>
                <a:t>일치</a:t>
              </a:r>
              <a:endParaRPr lang="ko-KR" altLang="en-US" sz="1600" b="1" dirty="0">
                <a:solidFill>
                  <a:srgbClr val="002060"/>
                </a:solidFill>
              </a:endParaRPr>
            </a:p>
          </p:txBody>
        </p:sp>
      </p:grp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47925" y="2378654"/>
            <a:ext cx="5010150" cy="2495550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206819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부가기능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05. Chatting Service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pic>
        <p:nvPicPr>
          <p:cNvPr id="2051" name="Picture 3" descr="C:\Users\kitcoop\Desktop\캡처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4154" y="1163780"/>
            <a:ext cx="2806818" cy="1831025"/>
          </a:xfrm>
          <a:prstGeom prst="rect">
            <a:avLst/>
          </a:prstGeom>
          <a:noFill/>
        </p:spPr>
      </p:pic>
      <p:pic>
        <p:nvPicPr>
          <p:cNvPr id="13" name="Picture 5" descr="C:\Users\kitcoop\Documents\my-icons-collection\png\002-check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0557" y="4269077"/>
            <a:ext cx="332798" cy="332798"/>
          </a:xfrm>
          <a:prstGeom prst="rect">
            <a:avLst/>
          </a:prstGeom>
          <a:noFill/>
        </p:spPr>
      </p:pic>
      <p:grpSp>
        <p:nvGrpSpPr>
          <p:cNvPr id="11" name="그룹 10"/>
          <p:cNvGrpSpPr/>
          <p:nvPr/>
        </p:nvGrpSpPr>
        <p:grpSpPr>
          <a:xfrm>
            <a:off x="755109" y="1132609"/>
            <a:ext cx="8284984" cy="4707081"/>
            <a:chOff x="413946" y="155863"/>
            <a:chExt cx="8932683" cy="6236277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13946" y="155863"/>
              <a:ext cx="8932683" cy="35484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7568" y="3678857"/>
              <a:ext cx="8923859" cy="2713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5" descr="C:\Users\kitcoop\Documents\my-icons-collection\png\002-check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4348" y="2256703"/>
            <a:ext cx="332798" cy="332798"/>
          </a:xfrm>
          <a:prstGeom prst="rect">
            <a:avLst/>
          </a:prstGeom>
          <a:noFill/>
        </p:spPr>
      </p:pic>
      <p:pic>
        <p:nvPicPr>
          <p:cNvPr id="2050" name="Picture 2" descr="C:\Users\kitcoop\Desktop\캡처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1584" y="1132610"/>
            <a:ext cx="8274394" cy="47174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274370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부가기능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06. Recommending Friends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28775" y="938699"/>
            <a:ext cx="7363487" cy="1273318"/>
            <a:chOff x="1040967" y="1158155"/>
            <a:chExt cx="7363487" cy="1273318"/>
          </a:xfrm>
        </p:grpSpPr>
        <p:pic>
          <p:nvPicPr>
            <p:cNvPr id="1027" name="Picture 3" descr="C:\Users\kitcoop\Desktop\캡처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40967" y="1158155"/>
              <a:ext cx="7363487" cy="1273318"/>
            </a:xfrm>
            <a:prstGeom prst="rect">
              <a:avLst/>
            </a:prstGeom>
            <a:noFill/>
          </p:spPr>
        </p:pic>
        <p:pic>
          <p:nvPicPr>
            <p:cNvPr id="18" name="Picture 4" descr="C:\Users\kitcoop\Documents\my-icons-collection\png\002-on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50506" y="1814945"/>
              <a:ext cx="370031" cy="370031"/>
            </a:xfrm>
            <a:prstGeom prst="rect">
              <a:avLst/>
            </a:prstGeom>
            <a:noFill/>
          </p:spPr>
        </p:pic>
      </p:grpSp>
      <p:grpSp>
        <p:nvGrpSpPr>
          <p:cNvPr id="14" name="그룹 13"/>
          <p:cNvGrpSpPr/>
          <p:nvPr/>
        </p:nvGrpSpPr>
        <p:grpSpPr>
          <a:xfrm>
            <a:off x="2397141" y="2416596"/>
            <a:ext cx="4393803" cy="4208172"/>
            <a:chOff x="4901626" y="1600630"/>
            <a:chExt cx="5489284" cy="5257370"/>
          </a:xfrm>
        </p:grpSpPr>
        <p:pic>
          <p:nvPicPr>
            <p:cNvPr id="1026" name="Picture 2" descr="C:\Users\kitcoop\Desktop\캡처2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81156" y="1600630"/>
              <a:ext cx="5309754" cy="5257370"/>
            </a:xfrm>
            <a:prstGeom prst="rect">
              <a:avLst/>
            </a:prstGeom>
            <a:noFill/>
          </p:spPr>
        </p:pic>
        <p:pic>
          <p:nvPicPr>
            <p:cNvPr id="13" name="Picture 5" descr="C:\Users\kitcoop\Documents\my-icons-collection\png\001-two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01626" y="5732319"/>
              <a:ext cx="370030" cy="37003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256807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부가기능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en-US" altLang="ko-KR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07. </a:t>
            </a:r>
            <a:r>
              <a:rPr lang="en-US" altLang="ko-KR" sz="1600" dirty="0" err="1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youtube</a:t>
            </a:r>
            <a:r>
              <a:rPr lang="ko-KR" altLang="en-US" sz="1600" dirty="0" smtClean="0">
                <a:solidFill>
                  <a:srgbClr val="E7535F"/>
                </a:solidFill>
                <a:latin typeface="나눔바른고딕" charset="-127"/>
                <a:ea typeface="나눔바른고딕" charset="-127"/>
              </a:rPr>
              <a:t> 동영상 업로드</a:t>
            </a:r>
            <a:endParaRPr lang="ko-KR" altLang="en-US" sz="1600" dirty="0">
              <a:solidFill>
                <a:srgbClr val="E7535F"/>
              </a:solidFill>
              <a:latin typeface="나눔바른고딕" charset="-127"/>
              <a:ea typeface="나눔바른고딕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48256"/>
            <a:ext cx="4241800" cy="34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6089" y="1267968"/>
            <a:ext cx="5511061" cy="5197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50754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4033308" y="2410883"/>
            <a:ext cx="1839383" cy="1839384"/>
            <a:chOff x="7232222" y="2465468"/>
            <a:chExt cx="1730213" cy="1730214"/>
          </a:xfrm>
        </p:grpSpPr>
        <p:sp>
          <p:nvSpPr>
            <p:cNvPr id="18" name="타원 17"/>
            <p:cNvSpPr/>
            <p:nvPr/>
          </p:nvSpPr>
          <p:spPr>
            <a:xfrm>
              <a:off x="7232222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52" name="그룹 51"/>
            <p:cNvGrpSpPr/>
            <p:nvPr/>
          </p:nvGrpSpPr>
          <p:grpSpPr>
            <a:xfrm>
              <a:off x="7502784" y="2610808"/>
              <a:ext cx="1189088" cy="878109"/>
              <a:chOff x="1108762" y="2610808"/>
              <a:chExt cx="1189088" cy="878109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383941" y="2610808"/>
                <a:ext cx="638731" cy="289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Part5.</a:t>
                </a:r>
                <a:endParaRPr lang="ko-KR" altLang="en-US" sz="1400" u="sng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444556" y="3118495"/>
                <a:ext cx="517499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결론</a:t>
                </a:r>
                <a:endParaRPr lang="en-US" altLang="ko-KR" sz="16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414143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0" y="99060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68300" y="234196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참여자 구성과 역할</a:t>
            </a:r>
            <a:endParaRPr lang="ko-KR" altLang="en-US" dirty="0"/>
          </a:p>
        </p:txBody>
      </p:sp>
      <p:graphicFrame>
        <p:nvGraphicFramePr>
          <p:cNvPr id="24" name="다이어그램 23"/>
          <p:cNvGraphicFramePr/>
          <p:nvPr/>
        </p:nvGraphicFramePr>
        <p:xfrm>
          <a:off x="1422397" y="1414702"/>
          <a:ext cx="7129322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138141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3964415" y="2410883"/>
            <a:ext cx="1968810" cy="1839384"/>
            <a:chOff x="777331" y="2465468"/>
            <a:chExt cx="1851958" cy="1730214"/>
          </a:xfrm>
        </p:grpSpPr>
        <p:sp>
          <p:nvSpPr>
            <p:cNvPr id="2" name="타원 1"/>
            <p:cNvSpPr/>
            <p:nvPr/>
          </p:nvSpPr>
          <p:spPr>
            <a:xfrm>
              <a:off x="83820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이등변 삼각형 20"/>
            <p:cNvSpPr/>
            <p:nvPr/>
          </p:nvSpPr>
          <p:spPr>
            <a:xfrm rot="5400000">
              <a:off x="2460702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777331" y="2610808"/>
              <a:ext cx="1851958" cy="878109"/>
              <a:chOff x="777331" y="2610808"/>
              <a:chExt cx="1851958" cy="878109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383944" y="2610808"/>
                <a:ext cx="638731" cy="289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Part1.</a:t>
                </a:r>
                <a:endParaRPr lang="ko-KR" altLang="en-US" sz="1400" u="sng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777331" y="3149167"/>
                <a:ext cx="1851958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주제 선정 배경과 목적</a:t>
                </a:r>
                <a:endParaRPr lang="ko-KR" altLang="en-US" sz="1600" b="1" dirty="0"/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34328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155696" y="2774834"/>
            <a:ext cx="759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ko-KR" sz="3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xmlns="" val="368633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0524" y="2214160"/>
            <a:ext cx="5730876" cy="327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68300" y="234196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주제선정 배경과 목적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88773" y="1201568"/>
            <a:ext cx="85284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3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 실태 분석</a:t>
            </a:r>
            <a:endParaRPr lang="en-US" altLang="ko-KR" sz="3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97338" y="5617079"/>
            <a:ext cx="37634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&lt;2016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NRP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요약보고서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&gt;-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 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연령별 점유율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382868" y="1826568"/>
            <a:ext cx="3315331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대와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경우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페이스북</a:t>
            </a:r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인스타그램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선호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중심의 다양한 </a:t>
            </a:r>
            <a:r>
              <a:rPr lang="ko-KR" altLang="en-US" sz="16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컨텐츠에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쉽게 접근 가능하다는 이점 때문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5800" y="3886200"/>
            <a:ext cx="1993900" cy="2412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32100" y="3886200"/>
            <a:ext cx="2882900" cy="253962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395568" y="3934768"/>
            <a:ext cx="3475631" cy="19082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 이상 연령층의 경우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카카오스토리</a:t>
            </a:r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네이버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밴드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선호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</a:t>
            </a:r>
            <a:r>
              <a:rPr lang="ko-KR" altLang="en-US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지인 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중심의 폐쇄적인 모임을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선호하기 때문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6426200" y="3695700"/>
            <a:ext cx="3251200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77801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97084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68300" y="234196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주제선정 배경과 목적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667012" y="2065215"/>
            <a:ext cx="172996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25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  <a:endParaRPr lang="ko-KR" altLang="en-US" sz="25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839541" y="3456455"/>
            <a:ext cx="238078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 연령층</a:t>
            </a:r>
            <a:r>
              <a:rPr lang="ko-KR" altLang="en-US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타겟으로한</a:t>
            </a:r>
            <a:r>
              <a:rPr lang="ko-KR" altLang="en-US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 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제공을 목적으로 함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10628" y="3101695"/>
            <a:ext cx="299633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사진과 동영상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 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주된 </a:t>
            </a:r>
            <a:r>
              <a:rPr lang="ko-KR" altLang="en-US" sz="16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콘텐츠로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선택 </a:t>
            </a:r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r>
              <a:rPr lang="en-US" altLang="ko-KR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계정 내의 접근 가능한 </a:t>
            </a:r>
            <a:r>
              <a:rPr lang="ko-KR" altLang="en-US" sz="160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팔로워들과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>
                  <a:lumMod val="95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원활한 소통을 위한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서비스</a:t>
            </a:r>
            <a:endParaRPr lang="en-US" altLang="ko-KR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 flipV="1">
            <a:off x="4909458" y="1595217"/>
            <a:ext cx="10886" cy="4050846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115683" y="1998087"/>
            <a:ext cx="256031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 사이트와의 </a:t>
            </a:r>
            <a:r>
              <a:rPr lang="ko-KR" altLang="en-US" sz="25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차별점</a:t>
            </a:r>
            <a:endParaRPr lang="ko-KR" altLang="en-US" sz="25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3" descr="C:\Users\kitcoop\Documents\my-icons-collection\png\004-teamwork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2" y="3060239"/>
            <a:ext cx="1410162" cy="1410162"/>
          </a:xfrm>
          <a:prstGeom prst="rect">
            <a:avLst/>
          </a:prstGeom>
          <a:noFill/>
        </p:spPr>
      </p:pic>
      <p:pic>
        <p:nvPicPr>
          <p:cNvPr id="1029" name="Picture 5" descr="C:\Users\kitcoop\Documents\my-icons-collection\png\001-add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1912" y="3200400"/>
            <a:ext cx="1111088" cy="11110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7801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4030519" y="2410883"/>
            <a:ext cx="1844963" cy="1839384"/>
            <a:chOff x="2436705" y="2465468"/>
            <a:chExt cx="1735461" cy="1730214"/>
          </a:xfrm>
        </p:grpSpPr>
        <p:sp>
          <p:nvSpPr>
            <p:cNvPr id="14" name="타원 13"/>
            <p:cNvSpPr/>
            <p:nvPr/>
          </p:nvSpPr>
          <p:spPr>
            <a:xfrm>
              <a:off x="243670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이등변 삼각형 22"/>
            <p:cNvSpPr/>
            <p:nvPr/>
          </p:nvSpPr>
          <p:spPr>
            <a:xfrm rot="5400000">
              <a:off x="4056583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2677407" y="2610808"/>
              <a:ext cx="1248812" cy="878109"/>
              <a:chOff x="1078902" y="2610808"/>
              <a:chExt cx="1248812" cy="878109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1383940" y="2610808"/>
                <a:ext cx="638730" cy="289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Part2.</a:t>
                </a:r>
                <a:endParaRPr lang="ko-KR" altLang="en-US" sz="1400" u="sng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78902" y="3140631"/>
                <a:ext cx="1248812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프로젝트 계획</a:t>
                </a:r>
                <a:endParaRPr lang="ko-KR" altLang="en-US" sz="1600" b="1" dirty="0"/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xmlns="" val="24027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 개발 환경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2004323" y="1579418"/>
          <a:ext cx="6339576" cy="4092693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667061"/>
                <a:gridCol w="4672515"/>
              </a:tblGrid>
              <a:tr h="4368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300" b="1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300" b="1" kern="100" dirty="0"/>
                        <a:t>개발 환경</a:t>
                      </a:r>
                      <a:endParaRPr lang="ko-KR" sz="1300" b="1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471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OS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/>
                        <a:t>Microsoft Windows 2008 Server, Tomcat 8.0</a:t>
                      </a:r>
                      <a:endParaRPr lang="ko-KR" sz="1600" b="0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471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LANGUAGE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/>
                        <a:t>Java</a:t>
                      </a:r>
                      <a:endParaRPr lang="ko-KR" sz="1600" b="0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471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Application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eclipse-jee-mars-2, spring,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myBatis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Json</a:t>
                      </a:r>
                      <a:endParaRPr lang="ko-KR" sz="1200" b="1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471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DBMS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0" kern="1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Oracle Database</a:t>
                      </a:r>
                      <a:endParaRPr lang="ko-KR" sz="1600" b="0" kern="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82551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Configuration </a:t>
                      </a:r>
                    </a:p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Management Tool</a:t>
                      </a:r>
                      <a:endParaRPr lang="ko-KR" sz="1100" b="1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600" b="0" kern="1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Git</a:t>
                      </a:r>
                      <a:endParaRPr lang="ko-KR" sz="1600" b="0" kern="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471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Case Tool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/>
                        <a:t>ER-WIN, Start UML</a:t>
                      </a:r>
                      <a:endParaRPr lang="ko-KR" sz="1600" b="0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4717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Document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00" dirty="0"/>
                        <a:t>Power Point 2007, Microsoft Office word 2007</a:t>
                      </a:r>
                      <a:endParaRPr lang="ko-KR" sz="1600" b="0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276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25882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40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사이트 구조도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&amp;Use Case Diagram</a:t>
            </a:r>
            <a:endParaRPr lang="ko-KR" altLang="en-US" dirty="0"/>
          </a:p>
        </p:txBody>
      </p:sp>
      <p:graphicFrame>
        <p:nvGraphicFramePr>
          <p:cNvPr id="55" name="다이어그램 54"/>
          <p:cNvGraphicFramePr/>
          <p:nvPr/>
        </p:nvGraphicFramePr>
        <p:xfrm>
          <a:off x="1244600" y="952500"/>
          <a:ext cx="7645400" cy="513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6276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99034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3336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세부일정 추진 계획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Gantt Chart</a:t>
            </a:r>
            <a:endParaRPr lang="ko-KR" altLang="en-US" dirty="0"/>
          </a:p>
        </p:txBody>
      </p:sp>
      <p:pic>
        <p:nvPicPr>
          <p:cNvPr id="6" name="그림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3546" y="1740101"/>
            <a:ext cx="5332095" cy="3811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27604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1936</TotalTime>
  <Words>394</Words>
  <Application>Microsoft Office PowerPoint</Application>
  <PresentationFormat>A4 용지(210x297mm)</PresentationFormat>
  <Paragraphs>148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굴림</vt:lpstr>
      <vt:lpstr>Arial</vt:lpstr>
      <vt:lpstr>나눔바른고딕</vt:lpstr>
      <vt:lpstr>Calibri</vt:lpstr>
      <vt:lpstr>맑은 고딕</vt:lpstr>
      <vt:lpstr>Calibri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김민수</cp:lastModifiedBy>
  <cp:revision>272</cp:revision>
  <dcterms:created xsi:type="dcterms:W3CDTF">2014-09-22T06:55:46Z</dcterms:created>
  <dcterms:modified xsi:type="dcterms:W3CDTF">2017-06-05T07:27:17Z</dcterms:modified>
</cp:coreProperties>
</file>